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22"/>
  </p:notesMasterIdLst>
  <p:sldIdLst>
    <p:sldId id="256" r:id="rId2"/>
    <p:sldId id="257" r:id="rId3"/>
    <p:sldId id="258" r:id="rId4"/>
    <p:sldId id="260" r:id="rId5"/>
    <p:sldId id="261" r:id="rId6"/>
    <p:sldId id="263" r:id="rId7"/>
    <p:sldId id="265" r:id="rId8"/>
    <p:sldId id="262" r:id="rId9"/>
    <p:sldId id="266" r:id="rId10"/>
    <p:sldId id="267" r:id="rId11"/>
    <p:sldId id="268" r:id="rId12"/>
    <p:sldId id="269" r:id="rId13"/>
    <p:sldId id="275" r:id="rId14"/>
    <p:sldId id="277" r:id="rId15"/>
    <p:sldId id="276" r:id="rId16"/>
    <p:sldId id="278" r:id="rId17"/>
    <p:sldId id="271" r:id="rId18"/>
    <p:sldId id="272" r:id="rId19"/>
    <p:sldId id="273" r:id="rId20"/>
    <p:sldId id="274" r:id="rId21"/>
  </p:sldIdLst>
  <p:sldSz cx="9144000" cy="5143500" type="screen16x9"/>
  <p:notesSz cx="6858000" cy="9144000"/>
  <p:embeddedFontLst>
    <p:embeddedFont>
      <p:font typeface="Open Sans" panose="020B0606030504020204" pitchFamily="34" charset="0"/>
      <p:regular r:id="rId23"/>
      <p:bold r:id="rId24"/>
      <p:italic r:id="rId25"/>
      <p:boldItalic r:id="rId26"/>
    </p:embeddedFont>
    <p:embeddedFont>
      <p:font typeface="Open Sans Light" panose="020B0306030504020204" pitchFamily="34" charset="0"/>
      <p:regular r:id="rId27"/>
      <p:bold r:id="rId28"/>
      <p:italic r:id="rId29"/>
      <p:boldItalic r:id="rId30"/>
    </p:embeddedFont>
    <p:embeddedFont>
      <p:font typeface="Open Sans SemiBold" panose="020B0706030804020204" pitchFamily="3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7019e4486_0_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7019e4486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07019e4486_0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07019e4486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fcb26d3b2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fcb26d3b2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fcb26d3b2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fcb26d3b2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705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07019e4486_0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07019e4486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6023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4433077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981695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5710494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9669095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 Lines &amp; Shapes"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12600" y="1292675"/>
            <a:ext cx="5035200" cy="1239900"/>
          </a:xfrm>
          <a:prstGeom prst="rect">
            <a:avLst/>
          </a:prstGeom>
        </p:spPr>
        <p:txBody>
          <a:bodyPr spcFirstLastPara="1" wrap="square" lIns="0" tIns="0" rIns="0" bIns="0" anchor="ctr" anchorCtr="0">
            <a:noAutofit/>
          </a:bodyPr>
          <a:lstStyle>
            <a:lvl1pPr lvl="0">
              <a:spcBef>
                <a:spcPts val="0"/>
              </a:spcBef>
              <a:spcAft>
                <a:spcPts val="0"/>
              </a:spcAft>
              <a:buSzPts val="4500"/>
              <a:buFont typeface="Open Sans Light"/>
              <a:buNone/>
              <a:defRPr sz="4500">
                <a:latin typeface="Open Sans Light"/>
                <a:ea typeface="Open Sans Light"/>
                <a:cs typeface="Open Sans Light"/>
                <a:sym typeface="Open Sans Light"/>
              </a:defRPr>
            </a:lvl1pPr>
            <a:lvl2pPr lvl="1">
              <a:spcBef>
                <a:spcPts val="0"/>
              </a:spcBef>
              <a:spcAft>
                <a:spcPts val="0"/>
              </a:spcAft>
              <a:buSzPts val="5000"/>
              <a:buFont typeface="Open Sans Light"/>
              <a:buNone/>
              <a:defRPr sz="5000">
                <a:latin typeface="Open Sans Light"/>
                <a:ea typeface="Open Sans Light"/>
                <a:cs typeface="Open Sans Light"/>
                <a:sym typeface="Open Sans Light"/>
              </a:defRPr>
            </a:lvl2pPr>
            <a:lvl3pPr lvl="2">
              <a:spcBef>
                <a:spcPts val="0"/>
              </a:spcBef>
              <a:spcAft>
                <a:spcPts val="0"/>
              </a:spcAft>
              <a:buSzPts val="5000"/>
              <a:buFont typeface="Open Sans Light"/>
              <a:buNone/>
              <a:defRPr sz="5000">
                <a:latin typeface="Open Sans Light"/>
                <a:ea typeface="Open Sans Light"/>
                <a:cs typeface="Open Sans Light"/>
                <a:sym typeface="Open Sans Light"/>
              </a:defRPr>
            </a:lvl3pPr>
            <a:lvl4pPr lvl="3">
              <a:spcBef>
                <a:spcPts val="0"/>
              </a:spcBef>
              <a:spcAft>
                <a:spcPts val="0"/>
              </a:spcAft>
              <a:buSzPts val="5000"/>
              <a:buFont typeface="Open Sans Light"/>
              <a:buNone/>
              <a:defRPr sz="5000">
                <a:latin typeface="Open Sans Light"/>
                <a:ea typeface="Open Sans Light"/>
                <a:cs typeface="Open Sans Light"/>
                <a:sym typeface="Open Sans Light"/>
              </a:defRPr>
            </a:lvl4pPr>
            <a:lvl5pPr lvl="4">
              <a:spcBef>
                <a:spcPts val="0"/>
              </a:spcBef>
              <a:spcAft>
                <a:spcPts val="0"/>
              </a:spcAft>
              <a:buSzPts val="5000"/>
              <a:buFont typeface="Open Sans Light"/>
              <a:buNone/>
              <a:defRPr sz="5000">
                <a:latin typeface="Open Sans Light"/>
                <a:ea typeface="Open Sans Light"/>
                <a:cs typeface="Open Sans Light"/>
                <a:sym typeface="Open Sans Light"/>
              </a:defRPr>
            </a:lvl5pPr>
            <a:lvl6pPr lvl="5">
              <a:spcBef>
                <a:spcPts val="0"/>
              </a:spcBef>
              <a:spcAft>
                <a:spcPts val="0"/>
              </a:spcAft>
              <a:buSzPts val="5000"/>
              <a:buFont typeface="Open Sans Light"/>
              <a:buNone/>
              <a:defRPr sz="5000">
                <a:latin typeface="Open Sans Light"/>
                <a:ea typeface="Open Sans Light"/>
                <a:cs typeface="Open Sans Light"/>
                <a:sym typeface="Open Sans Light"/>
              </a:defRPr>
            </a:lvl6pPr>
            <a:lvl7pPr lvl="6">
              <a:spcBef>
                <a:spcPts val="0"/>
              </a:spcBef>
              <a:spcAft>
                <a:spcPts val="0"/>
              </a:spcAft>
              <a:buSzPts val="5000"/>
              <a:buFont typeface="Open Sans Light"/>
              <a:buNone/>
              <a:defRPr sz="5000">
                <a:latin typeface="Open Sans Light"/>
                <a:ea typeface="Open Sans Light"/>
                <a:cs typeface="Open Sans Light"/>
                <a:sym typeface="Open Sans Light"/>
              </a:defRPr>
            </a:lvl7pPr>
            <a:lvl8pPr lvl="7">
              <a:spcBef>
                <a:spcPts val="0"/>
              </a:spcBef>
              <a:spcAft>
                <a:spcPts val="0"/>
              </a:spcAft>
              <a:buSzPts val="5000"/>
              <a:buFont typeface="Open Sans Light"/>
              <a:buNone/>
              <a:defRPr sz="5000">
                <a:latin typeface="Open Sans Light"/>
                <a:ea typeface="Open Sans Light"/>
                <a:cs typeface="Open Sans Light"/>
                <a:sym typeface="Open Sans Light"/>
              </a:defRPr>
            </a:lvl8pPr>
            <a:lvl9pPr lvl="8">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11" name="Google Shape;11;p2"/>
          <p:cNvSpPr txBox="1">
            <a:spLocks noGrp="1"/>
          </p:cNvSpPr>
          <p:nvPr>
            <p:ph type="subTitle" idx="1"/>
          </p:nvPr>
        </p:nvSpPr>
        <p:spPr>
          <a:xfrm>
            <a:off x="612600" y="2800800"/>
            <a:ext cx="5035200" cy="647100"/>
          </a:xfrm>
          <a:prstGeom prst="rect">
            <a:avLst/>
          </a:prstGeom>
        </p:spPr>
        <p:txBody>
          <a:bodyPr spcFirstLastPara="1" wrap="square" lIns="0" tIns="0" rIns="0" bIns="0" anchor="t" anchorCtr="0">
            <a:noAutofit/>
          </a:bodyPr>
          <a:lstStyle>
            <a:lvl1pPr lv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2pPr>
            <a:lvl3pPr lvl="2"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3pPr>
            <a:lvl4pPr lvl="3"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4pPr>
            <a:lvl5pPr lvl="4"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5pPr>
            <a:lvl6pPr lvl="5"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6pPr>
            <a:lvl7pPr lvl="6"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7pPr>
            <a:lvl8pPr lvl="7"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8pPr>
            <a:lvl9pPr lvl="8" algn="ctr">
              <a:lnSpc>
                <a:spcPct val="100000"/>
              </a:lnSpc>
              <a:spcBef>
                <a:spcPts val="0"/>
              </a:spcBef>
              <a:spcAft>
                <a:spcPts val="0"/>
              </a:spcAft>
              <a:buSzPts val="2800"/>
              <a:buFont typeface="Open Sans Light"/>
              <a:buNone/>
              <a:defRPr sz="2800">
                <a:latin typeface="Open Sans Light"/>
                <a:ea typeface="Open Sans Light"/>
                <a:cs typeface="Open Sans Light"/>
                <a:sym typeface="Open Sans Light"/>
              </a:defRPr>
            </a:lvl9pPr>
          </a:lstStyle>
          <a:p>
            <a:endParaRPr/>
          </a:p>
        </p:txBody>
      </p:sp>
      <p:sp>
        <p:nvSpPr>
          <p:cNvPr id="12" name="Google Shape;12;p2"/>
          <p:cNvSpPr txBox="1">
            <a:spLocks noGrp="1"/>
          </p:cNvSpPr>
          <p:nvPr>
            <p:ph type="subTitle" idx="2"/>
          </p:nvPr>
        </p:nvSpPr>
        <p:spPr>
          <a:xfrm>
            <a:off x="619825" y="4203625"/>
            <a:ext cx="5035200" cy="313800"/>
          </a:xfrm>
          <a:prstGeom prst="rect">
            <a:avLst/>
          </a:prstGeom>
        </p:spPr>
        <p:txBody>
          <a:bodyPr spcFirstLastPara="1" wrap="square" lIns="0" tIns="0" rIns="0" bIns="0" anchor="b" anchorCtr="0">
            <a:noAutofit/>
          </a:bodyPr>
          <a:lstStyle>
            <a:lvl1pPr lv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a:endParaRPr/>
          </a:p>
        </p:txBody>
      </p:sp>
      <p:pic>
        <p:nvPicPr>
          <p:cNvPr id="13" name="Google Shape;13;p2"/>
          <p:cNvPicPr preferRelativeResize="0"/>
          <p:nvPr/>
        </p:nvPicPr>
        <p:blipFill rotWithShape="1">
          <a:blip r:embed="rId3">
            <a:alphaModFix/>
          </a:blip>
          <a:srcRect t="3420" b="-3420"/>
          <a:stretch/>
        </p:blipFill>
        <p:spPr>
          <a:xfrm>
            <a:off x="619825" y="627125"/>
            <a:ext cx="1438650" cy="273025"/>
          </a:xfrm>
          <a:prstGeom prst="rect">
            <a:avLst/>
          </a:prstGeom>
          <a:noFill/>
          <a:ln>
            <a:noFill/>
          </a:ln>
        </p:spPr>
      </p:pic>
      <p:sp>
        <p:nvSpPr>
          <p:cNvPr id="14" name="Google Shape;14;p2"/>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ver - Illustration 2 (Dark)">
  <p:cSld name="TITLE_1_1_1_2_1_1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1"/>
          <p:cNvSpPr txBox="1">
            <a:spLocks noGrp="1"/>
          </p:cNvSpPr>
          <p:nvPr>
            <p:ph type="ctrTitle"/>
          </p:nvPr>
        </p:nvSpPr>
        <p:spPr>
          <a:xfrm>
            <a:off x="4521425"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65" name="Google Shape;65;p11"/>
          <p:cNvSpPr txBox="1">
            <a:spLocks noGrp="1"/>
          </p:cNvSpPr>
          <p:nvPr>
            <p:ph type="subTitle" idx="1"/>
          </p:nvPr>
        </p:nvSpPr>
        <p:spPr>
          <a:xfrm>
            <a:off x="4521425"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sp>
        <p:nvSpPr>
          <p:cNvPr id="66" name="Google Shape;66;p11"/>
          <p:cNvSpPr txBox="1">
            <a:spLocks noGrp="1"/>
          </p:cNvSpPr>
          <p:nvPr>
            <p:ph type="subTitle" idx="2"/>
          </p:nvPr>
        </p:nvSpPr>
        <p:spPr>
          <a:xfrm>
            <a:off x="4527181"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pic>
        <p:nvPicPr>
          <p:cNvPr id="67" name="Google Shape;67;p11"/>
          <p:cNvPicPr preferRelativeResize="0"/>
          <p:nvPr/>
        </p:nvPicPr>
        <p:blipFill rotWithShape="1">
          <a:blip r:embed="rId3">
            <a:alphaModFix/>
          </a:blip>
          <a:srcRect t="3419" b="-3409"/>
          <a:stretch/>
        </p:blipFill>
        <p:spPr>
          <a:xfrm>
            <a:off x="4528650" y="627125"/>
            <a:ext cx="1438650" cy="273025"/>
          </a:xfrm>
          <a:prstGeom prst="rect">
            <a:avLst/>
          </a:prstGeom>
          <a:noFill/>
          <a:ln>
            <a:noFill/>
          </a:ln>
        </p:spPr>
      </p:pic>
      <p:sp>
        <p:nvSpPr>
          <p:cNvPr id="68" name="Google Shape;68;p11"/>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ver - Simple">
  <p:cSld name="TITLE_1_1_1_1">
    <p:bg>
      <p:bgPr>
        <a:blipFill>
          <a:blip r:embed="rId2">
            <a:alphaModFix/>
          </a:blip>
          <a:stretch>
            <a:fillRect/>
          </a:stretch>
        </a:blipFill>
        <a:effectLst/>
      </p:bgPr>
    </p:bg>
    <p:spTree>
      <p:nvGrpSpPr>
        <p:cNvPr id="1" name="Shape 69"/>
        <p:cNvGrpSpPr/>
        <p:nvPr/>
      </p:nvGrpSpPr>
      <p:grpSpPr>
        <a:xfrm>
          <a:off x="0" y="0"/>
          <a:ext cx="0" cy="0"/>
          <a:chOff x="0" y="0"/>
          <a:chExt cx="0" cy="0"/>
        </a:xfrm>
      </p:grpSpPr>
      <p:pic>
        <p:nvPicPr>
          <p:cNvPr id="70" name="Google Shape;70;p12"/>
          <p:cNvPicPr preferRelativeResize="0"/>
          <p:nvPr/>
        </p:nvPicPr>
        <p:blipFill rotWithShape="1">
          <a:blip r:embed="rId3">
            <a:alphaModFix/>
          </a:blip>
          <a:srcRect t="3420" b="-3420"/>
          <a:stretch/>
        </p:blipFill>
        <p:spPr>
          <a:xfrm>
            <a:off x="612600" y="4132943"/>
            <a:ext cx="2041075" cy="387350"/>
          </a:xfrm>
          <a:prstGeom prst="rect">
            <a:avLst/>
          </a:prstGeom>
          <a:noFill/>
          <a:ln>
            <a:noFill/>
          </a:ln>
        </p:spPr>
      </p:pic>
      <p:sp>
        <p:nvSpPr>
          <p:cNvPr id="71" name="Google Shape;71;p12"/>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SzPts val="4500"/>
              <a:buNone/>
              <a:defRPr sz="4500"/>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72" name="Google Shape;72;p12"/>
          <p:cNvSpPr txBox="1">
            <a:spLocks noGrp="1"/>
          </p:cNvSpPr>
          <p:nvPr>
            <p:ph type="subTitle" idx="1"/>
          </p:nvPr>
        </p:nvSpPr>
        <p:spPr>
          <a:xfrm>
            <a:off x="612600" y="2578525"/>
            <a:ext cx="62058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500"/>
              <a:buFont typeface="Open Sans SemiBold"/>
              <a:buNone/>
              <a:defRPr sz="1500">
                <a:solidFill>
                  <a:schemeClr val="dk1"/>
                </a:solidFill>
                <a:latin typeface="Open Sans SemiBold"/>
                <a:ea typeface="Open Sans SemiBold"/>
                <a:cs typeface="Open Sans SemiBold"/>
                <a:sym typeface="Open Sans SemiBold"/>
              </a:defRPr>
            </a:lvl1pPr>
            <a:lvl2pPr lvl="1"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1500"/>
              <a:buFont typeface="Open Sans Light"/>
              <a:buNone/>
              <a:defRPr sz="1500">
                <a:solidFill>
                  <a:schemeClr val="dk1"/>
                </a:solidFill>
                <a:latin typeface="Open Sans Light"/>
                <a:ea typeface="Open Sans Light"/>
                <a:cs typeface="Open Sans Light"/>
                <a:sym typeface="Open Sans Light"/>
              </a:defRPr>
            </a:lvl9pPr>
          </a:lstStyle>
          <a:p>
            <a:endParaRPr/>
          </a:p>
        </p:txBody>
      </p:sp>
      <p:sp>
        <p:nvSpPr>
          <p:cNvPr id="73" name="Google Shape;73;p12"/>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 - Simple (Blue)">
  <p:cSld name="TITLE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3"/>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500"/>
              <a:buNone/>
              <a:defRPr sz="4500">
                <a:solidFill>
                  <a:schemeClr val="lt1"/>
                </a:solidFill>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76" name="Google Shape;76;p13"/>
          <p:cNvSpPr txBox="1">
            <a:spLocks noGrp="1"/>
          </p:cNvSpPr>
          <p:nvPr>
            <p:ph type="subTitle" idx="1"/>
          </p:nvPr>
        </p:nvSpPr>
        <p:spPr>
          <a:xfrm>
            <a:off x="612600" y="2578525"/>
            <a:ext cx="62058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500"/>
              <a:buFont typeface="Open Sans SemiBold"/>
              <a:buNone/>
              <a:defRPr sz="1500">
                <a:solidFill>
                  <a:schemeClr val="lt1"/>
                </a:solidFill>
                <a:latin typeface="Open Sans SemiBold"/>
                <a:ea typeface="Open Sans SemiBold"/>
                <a:cs typeface="Open Sans SemiBold"/>
                <a:sym typeface="Open Sans SemiBold"/>
              </a:defRPr>
            </a:lvl1pPr>
            <a:lvl2pPr lvl="1"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9pPr>
          </a:lstStyle>
          <a:p>
            <a:endParaRPr/>
          </a:p>
        </p:txBody>
      </p:sp>
      <p:pic>
        <p:nvPicPr>
          <p:cNvPr id="77" name="Google Shape;77;p13"/>
          <p:cNvPicPr preferRelativeResize="0"/>
          <p:nvPr/>
        </p:nvPicPr>
        <p:blipFill rotWithShape="1">
          <a:blip r:embed="rId3">
            <a:alphaModFix/>
          </a:blip>
          <a:srcRect b="10"/>
          <a:stretch/>
        </p:blipFill>
        <p:spPr>
          <a:xfrm>
            <a:off x="619825" y="4132943"/>
            <a:ext cx="2041075" cy="387350"/>
          </a:xfrm>
          <a:prstGeom prst="rect">
            <a:avLst/>
          </a:prstGeom>
          <a:noFill/>
          <a:ln>
            <a:noFill/>
          </a:ln>
        </p:spPr>
      </p:pic>
      <p:sp>
        <p:nvSpPr>
          <p:cNvPr id="78" name="Google Shape;78;p13"/>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ver - Simple (Dark)">
  <p:cSld name="TITLE_1_1_1_1_1_1">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4"/>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500"/>
              <a:buNone/>
              <a:defRPr sz="4500">
                <a:solidFill>
                  <a:schemeClr val="lt1"/>
                </a:solidFill>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81" name="Google Shape;81;p14"/>
          <p:cNvSpPr txBox="1">
            <a:spLocks noGrp="1"/>
          </p:cNvSpPr>
          <p:nvPr>
            <p:ph type="subTitle" idx="1"/>
          </p:nvPr>
        </p:nvSpPr>
        <p:spPr>
          <a:xfrm>
            <a:off x="612600" y="2578525"/>
            <a:ext cx="62058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500"/>
              <a:buFont typeface="Open Sans SemiBold"/>
              <a:buNone/>
              <a:defRPr sz="1500">
                <a:solidFill>
                  <a:schemeClr val="lt1"/>
                </a:solidFill>
                <a:latin typeface="Open Sans SemiBold"/>
                <a:ea typeface="Open Sans SemiBold"/>
                <a:cs typeface="Open Sans SemiBold"/>
                <a:sym typeface="Open Sans SemiBold"/>
              </a:defRPr>
            </a:lvl1pPr>
            <a:lvl2pPr lvl="1"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1500"/>
              <a:buFont typeface="Open Sans Light"/>
              <a:buNone/>
              <a:defRPr sz="1500">
                <a:solidFill>
                  <a:schemeClr val="lt1"/>
                </a:solidFill>
                <a:latin typeface="Open Sans Light"/>
                <a:ea typeface="Open Sans Light"/>
                <a:cs typeface="Open Sans Light"/>
                <a:sym typeface="Open Sans Light"/>
              </a:defRPr>
            </a:lvl9pPr>
          </a:lstStyle>
          <a:p>
            <a:endParaRPr/>
          </a:p>
        </p:txBody>
      </p:sp>
      <p:pic>
        <p:nvPicPr>
          <p:cNvPr id="82" name="Google Shape;82;p14"/>
          <p:cNvPicPr preferRelativeResize="0"/>
          <p:nvPr/>
        </p:nvPicPr>
        <p:blipFill rotWithShape="1">
          <a:blip r:embed="rId3">
            <a:alphaModFix/>
          </a:blip>
          <a:srcRect b="10"/>
          <a:stretch/>
        </p:blipFill>
        <p:spPr>
          <a:xfrm>
            <a:off x="619825" y="4132943"/>
            <a:ext cx="2041075" cy="387350"/>
          </a:xfrm>
          <a:prstGeom prst="rect">
            <a:avLst/>
          </a:prstGeom>
          <a:noFill/>
          <a:ln>
            <a:noFill/>
          </a:ln>
        </p:spPr>
      </p:pic>
      <p:sp>
        <p:nvSpPr>
          <p:cNvPr id="83" name="Google Shape;83;p14"/>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End - Simple">
  <p:cSld name="TITLE_1_1_1_1_1_1_1">
    <p:bg>
      <p:bgPr>
        <a:blipFill>
          <a:blip r:embed="rId2">
            <a:alphaModFix/>
          </a:blip>
          <a:stretch>
            <a:fillRect/>
          </a:stretch>
        </a:blipFill>
        <a:effectLst/>
      </p:bgPr>
    </p:bg>
    <p:spTree>
      <p:nvGrpSpPr>
        <p:cNvPr id="1" name="Shape 84"/>
        <p:cNvGrpSpPr/>
        <p:nvPr/>
      </p:nvGrpSpPr>
      <p:grpSpPr>
        <a:xfrm>
          <a:off x="0" y="0"/>
          <a:ext cx="0" cy="0"/>
          <a:chOff x="0" y="0"/>
          <a:chExt cx="0" cy="0"/>
        </a:xfrm>
      </p:grpSpPr>
      <p:pic>
        <p:nvPicPr>
          <p:cNvPr id="85" name="Google Shape;85;p15"/>
          <p:cNvPicPr preferRelativeResize="0"/>
          <p:nvPr/>
        </p:nvPicPr>
        <p:blipFill rotWithShape="1">
          <a:blip r:embed="rId3">
            <a:alphaModFix/>
          </a:blip>
          <a:srcRect t="3420" b="-3420"/>
          <a:stretch/>
        </p:blipFill>
        <p:spPr>
          <a:xfrm>
            <a:off x="612600" y="4132943"/>
            <a:ext cx="2041075" cy="387350"/>
          </a:xfrm>
          <a:prstGeom prst="rect">
            <a:avLst/>
          </a:prstGeom>
          <a:noFill/>
          <a:ln>
            <a:noFill/>
          </a:ln>
        </p:spPr>
      </p:pic>
      <p:sp>
        <p:nvSpPr>
          <p:cNvPr id="86" name="Google Shape;86;p15"/>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SzPts val="5500"/>
              <a:buNone/>
              <a:defRPr sz="5500"/>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87" name="Google Shape;87;p15"/>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End - Simple (Blue)">
  <p:cSld name="TITLE_1_1_1_1_1_1_1_1">
    <p:bg>
      <p:bgPr>
        <a:blipFill>
          <a:blip r:embed="rId2">
            <a:alphaModFix/>
          </a:blip>
          <a:stretch>
            <a:fillRect/>
          </a:stretch>
        </a:blipFill>
        <a:effectLst/>
      </p:bgPr>
    </p:bg>
    <p:spTree>
      <p:nvGrpSpPr>
        <p:cNvPr id="1" name="Shape 88"/>
        <p:cNvGrpSpPr/>
        <p:nvPr/>
      </p:nvGrpSpPr>
      <p:grpSpPr>
        <a:xfrm>
          <a:off x="0" y="0"/>
          <a:ext cx="0" cy="0"/>
          <a:chOff x="0" y="0"/>
          <a:chExt cx="0" cy="0"/>
        </a:xfrm>
      </p:grpSpPr>
      <p:pic>
        <p:nvPicPr>
          <p:cNvPr id="89" name="Google Shape;89;p16"/>
          <p:cNvPicPr preferRelativeResize="0"/>
          <p:nvPr/>
        </p:nvPicPr>
        <p:blipFill rotWithShape="1">
          <a:blip r:embed="rId3">
            <a:alphaModFix/>
          </a:blip>
          <a:srcRect b="10"/>
          <a:stretch/>
        </p:blipFill>
        <p:spPr>
          <a:xfrm>
            <a:off x="619825" y="4132943"/>
            <a:ext cx="2041075" cy="387350"/>
          </a:xfrm>
          <a:prstGeom prst="rect">
            <a:avLst/>
          </a:prstGeom>
          <a:noFill/>
          <a:ln>
            <a:noFill/>
          </a:ln>
        </p:spPr>
      </p:pic>
      <p:sp>
        <p:nvSpPr>
          <p:cNvPr id="90" name="Google Shape;90;p16"/>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5500"/>
              <a:buNone/>
              <a:defRPr sz="5500">
                <a:solidFill>
                  <a:schemeClr val="lt1"/>
                </a:solidFill>
              </a:defRPr>
            </a:lvl1pPr>
            <a:lvl2pPr lvl="1"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500"/>
              <a:buFont typeface="Open Sans Light"/>
              <a:buNone/>
              <a:defRPr sz="5500">
                <a:solidFill>
                  <a:schemeClr val="lt1"/>
                </a:solidFill>
                <a:latin typeface="Open Sans Light"/>
                <a:ea typeface="Open Sans Light"/>
                <a:cs typeface="Open Sans Light"/>
                <a:sym typeface="Open Sans Light"/>
              </a:defRPr>
            </a:lvl9pPr>
          </a:lstStyle>
          <a:p>
            <a:endParaRPr/>
          </a:p>
        </p:txBody>
      </p:sp>
      <p:sp>
        <p:nvSpPr>
          <p:cNvPr id="91" name="Google Shape;91;p16"/>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End - Simple (Dark)">
  <p:cSld name="TITLE_1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pic>
        <p:nvPicPr>
          <p:cNvPr id="93" name="Google Shape;93;p17"/>
          <p:cNvPicPr preferRelativeResize="0"/>
          <p:nvPr/>
        </p:nvPicPr>
        <p:blipFill rotWithShape="1">
          <a:blip r:embed="rId3">
            <a:alphaModFix/>
          </a:blip>
          <a:srcRect b="10"/>
          <a:stretch/>
        </p:blipFill>
        <p:spPr>
          <a:xfrm>
            <a:off x="619825" y="4132943"/>
            <a:ext cx="2041075" cy="387350"/>
          </a:xfrm>
          <a:prstGeom prst="rect">
            <a:avLst/>
          </a:prstGeom>
          <a:noFill/>
          <a:ln>
            <a:noFill/>
          </a:ln>
        </p:spPr>
      </p:pic>
      <p:sp>
        <p:nvSpPr>
          <p:cNvPr id="94" name="Google Shape;94;p17"/>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5500"/>
              <a:buNone/>
              <a:defRPr sz="5500">
                <a:solidFill>
                  <a:schemeClr val="lt1"/>
                </a:solidFill>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95" name="Google Shape;95;p17"/>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End - Logo">
  <p:cSld name="TITLE_1_1_1_1_1_1_1_1_1_1">
    <p:bg>
      <p:bgPr>
        <a:blipFill>
          <a:blip r:embed="rId2">
            <a:alphaModFix/>
          </a:blip>
          <a:stretch>
            <a:fillRect/>
          </a:stretch>
        </a:blipFill>
        <a:effectLst/>
      </p:bgPr>
    </p:bg>
    <p:spTree>
      <p:nvGrpSpPr>
        <p:cNvPr id="1" name="Shape 96"/>
        <p:cNvGrpSpPr/>
        <p:nvPr/>
      </p:nvGrpSpPr>
      <p:grpSpPr>
        <a:xfrm>
          <a:off x="0" y="0"/>
          <a:ext cx="0" cy="0"/>
          <a:chOff x="0" y="0"/>
          <a:chExt cx="0" cy="0"/>
        </a:xfrm>
      </p:grpSpPr>
      <p:pic>
        <p:nvPicPr>
          <p:cNvPr id="97" name="Google Shape;97;p18"/>
          <p:cNvPicPr preferRelativeResize="0"/>
          <p:nvPr/>
        </p:nvPicPr>
        <p:blipFill rotWithShape="1">
          <a:blip r:embed="rId3">
            <a:alphaModFix/>
          </a:blip>
          <a:srcRect/>
          <a:stretch/>
        </p:blipFill>
        <p:spPr>
          <a:xfrm>
            <a:off x="873250" y="1831839"/>
            <a:ext cx="4228076" cy="1479825"/>
          </a:xfrm>
          <a:prstGeom prst="rect">
            <a:avLst/>
          </a:prstGeom>
          <a:noFill/>
          <a:ln>
            <a:noFill/>
          </a:ln>
        </p:spPr>
      </p:pic>
      <p:sp>
        <p:nvSpPr>
          <p:cNvPr id="98" name="Google Shape;98;p18"/>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End - Logo (Blue)">
  <p:cSld name="TITLE_1_1_1_1_1_1_1_1_1_1_1">
    <p:bg>
      <p:bgPr>
        <a:blipFill>
          <a:blip r:embed="rId2">
            <a:alphaModFix/>
          </a:blip>
          <a:stretch>
            <a:fillRect/>
          </a:stretch>
        </a:blipFill>
        <a:effectLst/>
      </p:bgPr>
    </p:bg>
    <p:spTree>
      <p:nvGrpSpPr>
        <p:cNvPr id="1" name="Shape 99"/>
        <p:cNvGrpSpPr/>
        <p:nvPr/>
      </p:nvGrpSpPr>
      <p:grpSpPr>
        <a:xfrm>
          <a:off x="0" y="0"/>
          <a:ext cx="0" cy="0"/>
          <a:chOff x="0" y="0"/>
          <a:chExt cx="0" cy="0"/>
        </a:xfrm>
      </p:grpSpPr>
      <p:pic>
        <p:nvPicPr>
          <p:cNvPr id="100" name="Google Shape;100;p19"/>
          <p:cNvPicPr preferRelativeResize="0"/>
          <p:nvPr/>
        </p:nvPicPr>
        <p:blipFill rotWithShape="1">
          <a:blip r:embed="rId3">
            <a:alphaModFix/>
          </a:blip>
          <a:srcRect/>
          <a:stretch/>
        </p:blipFill>
        <p:spPr>
          <a:xfrm>
            <a:off x="873250" y="1831839"/>
            <a:ext cx="4228076" cy="1479825"/>
          </a:xfrm>
          <a:prstGeom prst="rect">
            <a:avLst/>
          </a:prstGeom>
          <a:noFill/>
          <a:ln>
            <a:noFill/>
          </a:ln>
        </p:spPr>
      </p:pic>
      <p:sp>
        <p:nvSpPr>
          <p:cNvPr id="101" name="Google Shape;101;p19"/>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End - Logo (Dark)">
  <p:cSld name="TITLE_1_1_1_1_1_1_1_1_1_1_1_1">
    <p:bg>
      <p:bgPr>
        <a:blipFill>
          <a:blip r:embed="rId2">
            <a:alphaModFix/>
          </a:blip>
          <a:stretch>
            <a:fillRect/>
          </a:stretch>
        </a:blipFill>
        <a:effectLst/>
      </p:bgPr>
    </p:bg>
    <p:spTree>
      <p:nvGrpSpPr>
        <p:cNvPr id="1" name="Shape 102"/>
        <p:cNvGrpSpPr/>
        <p:nvPr/>
      </p:nvGrpSpPr>
      <p:grpSpPr>
        <a:xfrm>
          <a:off x="0" y="0"/>
          <a:ext cx="0" cy="0"/>
          <a:chOff x="0" y="0"/>
          <a:chExt cx="0" cy="0"/>
        </a:xfrm>
      </p:grpSpPr>
      <p:pic>
        <p:nvPicPr>
          <p:cNvPr id="103" name="Google Shape;103;p20"/>
          <p:cNvPicPr preferRelativeResize="0"/>
          <p:nvPr/>
        </p:nvPicPr>
        <p:blipFill rotWithShape="1">
          <a:blip r:embed="rId3">
            <a:alphaModFix/>
          </a:blip>
          <a:srcRect/>
          <a:stretch/>
        </p:blipFill>
        <p:spPr>
          <a:xfrm>
            <a:off x="873250" y="1831839"/>
            <a:ext cx="4228076" cy="1479825"/>
          </a:xfrm>
          <a:prstGeom prst="rect">
            <a:avLst/>
          </a:prstGeom>
          <a:noFill/>
          <a:ln>
            <a:noFill/>
          </a:ln>
        </p:spPr>
      </p:pic>
      <p:sp>
        <p:nvSpPr>
          <p:cNvPr id="104" name="Google Shape;104;p20"/>
          <p:cNvSpPr txBox="1"/>
          <p:nvPr/>
        </p:nvSpPr>
        <p:spPr>
          <a:xfrm>
            <a:off x="2962050" y="4747513"/>
            <a:ext cx="3219900" cy="176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ver - Lines &amp; Shapes (Dark)">
  <p:cSld name="TITLE_1">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12600" y="1292675"/>
            <a:ext cx="50352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500"/>
              <a:buFont typeface="Open Sans Light"/>
              <a:buNone/>
              <a:defRPr sz="45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17" name="Google Shape;17;p3"/>
          <p:cNvSpPr txBox="1">
            <a:spLocks noGrp="1"/>
          </p:cNvSpPr>
          <p:nvPr>
            <p:ph type="subTitle" idx="1"/>
          </p:nvPr>
        </p:nvSpPr>
        <p:spPr>
          <a:xfrm>
            <a:off x="612600" y="2800800"/>
            <a:ext cx="50352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pic>
        <p:nvPicPr>
          <p:cNvPr id="18" name="Google Shape;18;p3"/>
          <p:cNvPicPr preferRelativeResize="0"/>
          <p:nvPr/>
        </p:nvPicPr>
        <p:blipFill rotWithShape="1">
          <a:blip r:embed="rId3">
            <a:alphaModFix/>
          </a:blip>
          <a:srcRect t="3419" b="-3409"/>
          <a:stretch/>
        </p:blipFill>
        <p:spPr>
          <a:xfrm>
            <a:off x="619825" y="627125"/>
            <a:ext cx="1438650" cy="273025"/>
          </a:xfrm>
          <a:prstGeom prst="rect">
            <a:avLst/>
          </a:prstGeom>
          <a:noFill/>
          <a:ln>
            <a:noFill/>
          </a:ln>
        </p:spPr>
      </p:pic>
      <p:sp>
        <p:nvSpPr>
          <p:cNvPr id="19" name="Google Shape;19;p3"/>
          <p:cNvSpPr txBox="1">
            <a:spLocks noGrp="1"/>
          </p:cNvSpPr>
          <p:nvPr>
            <p:ph type="subTitle" idx="2"/>
          </p:nvPr>
        </p:nvSpPr>
        <p:spPr>
          <a:xfrm>
            <a:off x="619825" y="4203625"/>
            <a:ext cx="50352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 name="Google Shape;20;p3"/>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Divider - Shapes (Dark)" type="secHead">
  <p:cSld name="SECTION_HEADER">
    <p:bg>
      <p:bgPr>
        <a:blipFill>
          <a:blip r:embed="rId2">
            <a:alphaModFix/>
          </a:blip>
          <a:stretch>
            <a:fillRect/>
          </a:stretch>
        </a:blipFill>
        <a:effectLst/>
      </p:bgPr>
    </p:bg>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07" name="Google Shape;107;p21"/>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108" name="Google Shape;108;p21"/>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Divider - Shapes (Blue)">
  <p:cSld name="SECTION_HEADER_2">
    <p:bg>
      <p:bgPr>
        <a:blipFill>
          <a:blip r:embed="rId2">
            <a:alphaModFix/>
          </a:blip>
          <a:stretch>
            <a:fillRect/>
          </a:stretch>
        </a:blipFill>
        <a:effectLst/>
      </p:bgPr>
    </p:bg>
    <p:spTree>
      <p:nvGrpSpPr>
        <p:cNvPr id="1" name="Shape 109"/>
        <p:cNvGrpSpPr/>
        <p:nvPr/>
      </p:nvGrpSpPr>
      <p:grpSpPr>
        <a:xfrm>
          <a:off x="0" y="0"/>
          <a:ext cx="0" cy="0"/>
          <a:chOff x="0" y="0"/>
          <a:chExt cx="0" cy="0"/>
        </a:xfrm>
      </p:grpSpPr>
      <p:sp>
        <p:nvSpPr>
          <p:cNvPr id="110" name="Google Shape;110;p22"/>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11" name="Google Shape;111;p22"/>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112" name="Google Shape;112;p22"/>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Divider - Shapes (Violet)">
  <p:cSld name="SECTION_HEADER_1">
    <p:bg>
      <p:bgPr>
        <a:blipFill>
          <a:blip r:embed="rId2">
            <a:alphaModFix/>
          </a:blip>
          <a:stretch>
            <a:fillRect/>
          </a:stretch>
        </a:blipFill>
        <a:effectLst/>
      </p:bgPr>
    </p:bg>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15" name="Google Shape;115;p23"/>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16" name="Google Shape;116;p23"/>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Divider - Shapes (Mint)">
  <p:cSld name="SECTION_HEADER_1_1">
    <p:bg>
      <p:bgPr>
        <a:blipFill>
          <a:blip r:embed="rId2">
            <a:alphaModFix/>
          </a:blip>
          <a:stretch>
            <a:fillRect/>
          </a:stretch>
        </a:blipFill>
        <a:effectLst/>
      </p:bgPr>
    </p:bg>
    <p:spTree>
      <p:nvGrpSpPr>
        <p:cNvPr id="1" name="Shape 117"/>
        <p:cNvGrpSpPr/>
        <p:nvPr/>
      </p:nvGrpSpPr>
      <p:grpSpPr>
        <a:xfrm>
          <a:off x="0" y="0"/>
          <a:ext cx="0" cy="0"/>
          <a:chOff x="0" y="0"/>
          <a:chExt cx="0" cy="0"/>
        </a:xfrm>
      </p:grpSpPr>
      <p:sp>
        <p:nvSpPr>
          <p:cNvPr id="118" name="Google Shape;118;p24"/>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19" name="Google Shape;119;p24"/>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20" name="Google Shape;120;p24"/>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Divider - Shapes (Lime)">
  <p:cSld name="SECTION_HEADER_1_1_1">
    <p:bg>
      <p:bgPr>
        <a:blipFill>
          <a:blip r:embed="rId2">
            <a:alphaModFix/>
          </a:blip>
          <a:stretch>
            <a:fillRect/>
          </a:stretch>
        </a:blipFill>
        <a:effectLst/>
      </p:bgPr>
    </p:bg>
    <p:spTree>
      <p:nvGrpSpPr>
        <p:cNvPr id="1" name="Shape 121"/>
        <p:cNvGrpSpPr/>
        <p:nvPr/>
      </p:nvGrpSpPr>
      <p:grpSpPr>
        <a:xfrm>
          <a:off x="0" y="0"/>
          <a:ext cx="0" cy="0"/>
          <a:chOff x="0" y="0"/>
          <a:chExt cx="0" cy="0"/>
        </a:xfrm>
      </p:grpSpPr>
      <p:sp>
        <p:nvSpPr>
          <p:cNvPr id="122" name="Google Shape;122;p25"/>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23" name="Google Shape;123;p25"/>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24" name="Google Shape;124;p25"/>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Divider - Lines (Dark)">
  <p:cSld name="SECTION_HEADER_1_1_1_1">
    <p:bg>
      <p:bgPr>
        <a:blipFill>
          <a:blip r:embed="rId2">
            <a:alphaModFix/>
          </a:blip>
          <a:stretch>
            <a:fillRect/>
          </a:stretch>
        </a:blipFill>
        <a:effectLst/>
      </p:bgPr>
    </p:bg>
    <p:spTree>
      <p:nvGrpSpPr>
        <p:cNvPr id="1" name="Shape 125"/>
        <p:cNvGrpSpPr/>
        <p:nvPr/>
      </p:nvGrpSpPr>
      <p:grpSpPr>
        <a:xfrm>
          <a:off x="0" y="0"/>
          <a:ext cx="0" cy="0"/>
          <a:chOff x="0" y="0"/>
          <a:chExt cx="0" cy="0"/>
        </a:xfrm>
      </p:grpSpPr>
      <p:sp>
        <p:nvSpPr>
          <p:cNvPr id="126" name="Google Shape;126;p26"/>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3600"/>
              <a:buFont typeface="Open Sans Light"/>
              <a:buNone/>
              <a:defRPr sz="3600">
                <a:solidFill>
                  <a:schemeClr val="lt1"/>
                </a:solidFill>
                <a:latin typeface="Open Sans Light"/>
                <a:ea typeface="Open Sans Light"/>
                <a:cs typeface="Open Sans Light"/>
                <a:sym typeface="Open Sans Light"/>
              </a:defRPr>
            </a:lvl9pPr>
          </a:lstStyle>
          <a:p>
            <a:endParaRPr/>
          </a:p>
        </p:txBody>
      </p:sp>
      <p:sp>
        <p:nvSpPr>
          <p:cNvPr id="127" name="Google Shape;127;p26"/>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128" name="Google Shape;128;p26"/>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Divider - Lines (Violet)">
  <p:cSld name="SECTION_HEADER_1_1_1_1_1">
    <p:bg>
      <p:bgPr>
        <a:blipFill>
          <a:blip r:embed="rId2">
            <a:alphaModFix/>
          </a:blip>
          <a:stretch>
            <a:fillRect/>
          </a:stretch>
        </a:blipFill>
        <a:effectLst/>
      </p:bgPr>
    </p:bg>
    <p:spTree>
      <p:nvGrpSpPr>
        <p:cNvPr id="1" name="Shape 129"/>
        <p:cNvGrpSpPr/>
        <p:nvPr/>
      </p:nvGrpSpPr>
      <p:grpSpPr>
        <a:xfrm>
          <a:off x="0" y="0"/>
          <a:ext cx="0" cy="0"/>
          <a:chOff x="0" y="0"/>
          <a:chExt cx="0" cy="0"/>
        </a:xfrm>
      </p:grpSpPr>
      <p:sp>
        <p:nvSpPr>
          <p:cNvPr id="130" name="Google Shape;130;p27"/>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3600"/>
              <a:buFont typeface="Open Sans Light"/>
              <a:buNone/>
              <a:defRPr sz="3600">
                <a:latin typeface="Open Sans Light"/>
                <a:ea typeface="Open Sans Light"/>
                <a:cs typeface="Open Sans Light"/>
                <a:sym typeface="Open Sans Light"/>
              </a:defRPr>
            </a:lvl2pPr>
            <a:lvl3pPr lvl="2" rtl="0">
              <a:spcBef>
                <a:spcPts val="0"/>
              </a:spcBef>
              <a:spcAft>
                <a:spcPts val="0"/>
              </a:spcAft>
              <a:buSzPts val="3600"/>
              <a:buFont typeface="Open Sans Light"/>
              <a:buNone/>
              <a:defRPr sz="3600">
                <a:latin typeface="Open Sans Light"/>
                <a:ea typeface="Open Sans Light"/>
                <a:cs typeface="Open Sans Light"/>
                <a:sym typeface="Open Sans Light"/>
              </a:defRPr>
            </a:lvl3pPr>
            <a:lvl4pPr lvl="3" rtl="0">
              <a:spcBef>
                <a:spcPts val="0"/>
              </a:spcBef>
              <a:spcAft>
                <a:spcPts val="0"/>
              </a:spcAft>
              <a:buSzPts val="3600"/>
              <a:buFont typeface="Open Sans Light"/>
              <a:buNone/>
              <a:defRPr sz="3600">
                <a:latin typeface="Open Sans Light"/>
                <a:ea typeface="Open Sans Light"/>
                <a:cs typeface="Open Sans Light"/>
                <a:sym typeface="Open Sans Light"/>
              </a:defRPr>
            </a:lvl4pPr>
            <a:lvl5pPr lvl="4" rtl="0">
              <a:spcBef>
                <a:spcPts val="0"/>
              </a:spcBef>
              <a:spcAft>
                <a:spcPts val="0"/>
              </a:spcAft>
              <a:buSzPts val="3600"/>
              <a:buFont typeface="Open Sans Light"/>
              <a:buNone/>
              <a:defRPr sz="3600">
                <a:latin typeface="Open Sans Light"/>
                <a:ea typeface="Open Sans Light"/>
                <a:cs typeface="Open Sans Light"/>
                <a:sym typeface="Open Sans Light"/>
              </a:defRPr>
            </a:lvl5pPr>
            <a:lvl6pPr lvl="5" rtl="0">
              <a:spcBef>
                <a:spcPts val="0"/>
              </a:spcBef>
              <a:spcAft>
                <a:spcPts val="0"/>
              </a:spcAft>
              <a:buSzPts val="3600"/>
              <a:buFont typeface="Open Sans Light"/>
              <a:buNone/>
              <a:defRPr sz="3600">
                <a:latin typeface="Open Sans Light"/>
                <a:ea typeface="Open Sans Light"/>
                <a:cs typeface="Open Sans Light"/>
                <a:sym typeface="Open Sans Light"/>
              </a:defRPr>
            </a:lvl6pPr>
            <a:lvl7pPr lvl="6" rtl="0">
              <a:spcBef>
                <a:spcPts val="0"/>
              </a:spcBef>
              <a:spcAft>
                <a:spcPts val="0"/>
              </a:spcAft>
              <a:buSzPts val="3600"/>
              <a:buFont typeface="Open Sans Light"/>
              <a:buNone/>
              <a:defRPr sz="3600">
                <a:latin typeface="Open Sans Light"/>
                <a:ea typeface="Open Sans Light"/>
                <a:cs typeface="Open Sans Light"/>
                <a:sym typeface="Open Sans Light"/>
              </a:defRPr>
            </a:lvl7pPr>
            <a:lvl8pPr lvl="7" rtl="0">
              <a:spcBef>
                <a:spcPts val="0"/>
              </a:spcBef>
              <a:spcAft>
                <a:spcPts val="0"/>
              </a:spcAft>
              <a:buSzPts val="3600"/>
              <a:buFont typeface="Open Sans Light"/>
              <a:buNone/>
              <a:defRPr sz="3600">
                <a:latin typeface="Open Sans Light"/>
                <a:ea typeface="Open Sans Light"/>
                <a:cs typeface="Open Sans Light"/>
                <a:sym typeface="Open Sans Light"/>
              </a:defRPr>
            </a:lvl8pPr>
            <a:lvl9pPr lvl="8" rtl="0">
              <a:spcBef>
                <a:spcPts val="0"/>
              </a:spcBef>
              <a:spcAft>
                <a:spcPts val="0"/>
              </a:spcAft>
              <a:buSzPts val="3600"/>
              <a:buFont typeface="Open Sans Light"/>
              <a:buNone/>
              <a:defRPr sz="3600">
                <a:latin typeface="Open Sans Light"/>
                <a:ea typeface="Open Sans Light"/>
                <a:cs typeface="Open Sans Light"/>
                <a:sym typeface="Open Sans Light"/>
              </a:defRPr>
            </a:lvl9pPr>
          </a:lstStyle>
          <a:p>
            <a:endParaRPr/>
          </a:p>
        </p:txBody>
      </p:sp>
      <p:sp>
        <p:nvSpPr>
          <p:cNvPr id="131" name="Google Shape;131;p27"/>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32" name="Google Shape;132;p27"/>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Divider - Lines (Mint)">
  <p:cSld name="SECTION_HEADER_1_1_1_1_1_1">
    <p:bg>
      <p:bgPr>
        <a:blipFill>
          <a:blip r:embed="rId2">
            <a:alphaModFix/>
          </a:blip>
          <a:stretch>
            <a:fillRect/>
          </a:stretch>
        </a:blipFill>
        <a:effectLst/>
      </p:bgPr>
    </p:bg>
    <p:spTree>
      <p:nvGrpSpPr>
        <p:cNvPr id="1" name="Shape 133"/>
        <p:cNvGrpSpPr/>
        <p:nvPr/>
      </p:nvGrpSpPr>
      <p:grpSpPr>
        <a:xfrm>
          <a:off x="0" y="0"/>
          <a:ext cx="0" cy="0"/>
          <a:chOff x="0" y="0"/>
          <a:chExt cx="0" cy="0"/>
        </a:xfrm>
      </p:grpSpPr>
      <p:sp>
        <p:nvSpPr>
          <p:cNvPr id="134" name="Google Shape;134;p28"/>
          <p:cNvSpPr txBox="1">
            <a:spLocks noGrp="1"/>
          </p:cNvSpPr>
          <p:nvPr>
            <p:ph type="title"/>
          </p:nvPr>
        </p:nvSpPr>
        <p:spPr>
          <a:xfrm>
            <a:off x="612600" y="1867650"/>
            <a:ext cx="7918800" cy="14082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3600"/>
              <a:buFont typeface="Open Sans Light"/>
              <a:buNone/>
              <a:defRPr sz="3600">
                <a:latin typeface="Open Sans Light"/>
                <a:ea typeface="Open Sans Light"/>
                <a:cs typeface="Open Sans Light"/>
                <a:sym typeface="Open Sans Light"/>
              </a:defRPr>
            </a:lvl2pPr>
            <a:lvl3pPr lvl="2" rtl="0">
              <a:spcBef>
                <a:spcPts val="0"/>
              </a:spcBef>
              <a:spcAft>
                <a:spcPts val="0"/>
              </a:spcAft>
              <a:buSzPts val="3600"/>
              <a:buFont typeface="Open Sans Light"/>
              <a:buNone/>
              <a:defRPr sz="3600">
                <a:latin typeface="Open Sans Light"/>
                <a:ea typeface="Open Sans Light"/>
                <a:cs typeface="Open Sans Light"/>
                <a:sym typeface="Open Sans Light"/>
              </a:defRPr>
            </a:lvl3pPr>
            <a:lvl4pPr lvl="3" rtl="0">
              <a:spcBef>
                <a:spcPts val="0"/>
              </a:spcBef>
              <a:spcAft>
                <a:spcPts val="0"/>
              </a:spcAft>
              <a:buSzPts val="3600"/>
              <a:buFont typeface="Open Sans Light"/>
              <a:buNone/>
              <a:defRPr sz="3600">
                <a:latin typeface="Open Sans Light"/>
                <a:ea typeface="Open Sans Light"/>
                <a:cs typeface="Open Sans Light"/>
                <a:sym typeface="Open Sans Light"/>
              </a:defRPr>
            </a:lvl4pPr>
            <a:lvl5pPr lvl="4" rtl="0">
              <a:spcBef>
                <a:spcPts val="0"/>
              </a:spcBef>
              <a:spcAft>
                <a:spcPts val="0"/>
              </a:spcAft>
              <a:buSzPts val="3600"/>
              <a:buFont typeface="Open Sans Light"/>
              <a:buNone/>
              <a:defRPr sz="3600">
                <a:latin typeface="Open Sans Light"/>
                <a:ea typeface="Open Sans Light"/>
                <a:cs typeface="Open Sans Light"/>
                <a:sym typeface="Open Sans Light"/>
              </a:defRPr>
            </a:lvl5pPr>
            <a:lvl6pPr lvl="5" rtl="0">
              <a:spcBef>
                <a:spcPts val="0"/>
              </a:spcBef>
              <a:spcAft>
                <a:spcPts val="0"/>
              </a:spcAft>
              <a:buSzPts val="3600"/>
              <a:buFont typeface="Open Sans Light"/>
              <a:buNone/>
              <a:defRPr sz="3600">
                <a:latin typeface="Open Sans Light"/>
                <a:ea typeface="Open Sans Light"/>
                <a:cs typeface="Open Sans Light"/>
                <a:sym typeface="Open Sans Light"/>
              </a:defRPr>
            </a:lvl6pPr>
            <a:lvl7pPr lvl="6" rtl="0">
              <a:spcBef>
                <a:spcPts val="0"/>
              </a:spcBef>
              <a:spcAft>
                <a:spcPts val="0"/>
              </a:spcAft>
              <a:buSzPts val="3600"/>
              <a:buFont typeface="Open Sans Light"/>
              <a:buNone/>
              <a:defRPr sz="3600">
                <a:latin typeface="Open Sans Light"/>
                <a:ea typeface="Open Sans Light"/>
                <a:cs typeface="Open Sans Light"/>
                <a:sym typeface="Open Sans Light"/>
              </a:defRPr>
            </a:lvl7pPr>
            <a:lvl8pPr lvl="7" rtl="0">
              <a:spcBef>
                <a:spcPts val="0"/>
              </a:spcBef>
              <a:spcAft>
                <a:spcPts val="0"/>
              </a:spcAft>
              <a:buSzPts val="3600"/>
              <a:buFont typeface="Open Sans Light"/>
              <a:buNone/>
              <a:defRPr sz="3600">
                <a:latin typeface="Open Sans Light"/>
                <a:ea typeface="Open Sans Light"/>
                <a:cs typeface="Open Sans Light"/>
                <a:sym typeface="Open Sans Light"/>
              </a:defRPr>
            </a:lvl8pPr>
            <a:lvl9pPr lvl="8" rtl="0">
              <a:spcBef>
                <a:spcPts val="0"/>
              </a:spcBef>
              <a:spcAft>
                <a:spcPts val="0"/>
              </a:spcAft>
              <a:buSzPts val="3600"/>
              <a:buFont typeface="Open Sans Light"/>
              <a:buNone/>
              <a:defRPr sz="3600">
                <a:latin typeface="Open Sans Light"/>
                <a:ea typeface="Open Sans Light"/>
                <a:cs typeface="Open Sans Light"/>
                <a:sym typeface="Open Sans Light"/>
              </a:defRPr>
            </a:lvl9pPr>
          </a:lstStyle>
          <a:p>
            <a:endParaRPr/>
          </a:p>
        </p:txBody>
      </p:sp>
      <p:sp>
        <p:nvSpPr>
          <p:cNvPr id="135" name="Google Shape;135;p28"/>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36" name="Google Shape;136;p28"/>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ubhead" type="tx">
  <p:cSld name="TITLE_AND_BODY">
    <p:spTree>
      <p:nvGrpSpPr>
        <p:cNvPr id="1" name="Shape 137"/>
        <p:cNvGrpSpPr/>
        <p:nvPr/>
      </p:nvGrpSpPr>
      <p:grpSpPr>
        <a:xfrm>
          <a:off x="0" y="0"/>
          <a:ext cx="0" cy="0"/>
          <a:chOff x="0" y="0"/>
          <a:chExt cx="0" cy="0"/>
        </a:xfrm>
      </p:grpSpPr>
      <p:sp>
        <p:nvSpPr>
          <p:cNvPr id="138" name="Google Shape;138;p29"/>
          <p:cNvSpPr txBox="1">
            <a:spLocks noGrp="1"/>
          </p:cNvSpPr>
          <p:nvPr>
            <p:ph type="title"/>
          </p:nvPr>
        </p:nvSpPr>
        <p:spPr>
          <a:xfrm>
            <a:off x="2176775" y="612925"/>
            <a:ext cx="4790400" cy="754500"/>
          </a:xfrm>
          <a:prstGeom prst="rect">
            <a:avLst/>
          </a:prstGeom>
        </p:spPr>
        <p:txBody>
          <a:bodyPr spcFirstLastPara="1" wrap="square" lIns="0" tIns="0" rIns="0" bIns="0" anchor="ctr" anchorCtr="0">
            <a:noAutofit/>
          </a:bodyPr>
          <a:lstStyle>
            <a:lvl1pPr lvl="0" algn="ctr">
              <a:spcBef>
                <a:spcPts val="0"/>
              </a:spcBef>
              <a:spcAft>
                <a:spcPts val="0"/>
              </a:spcAft>
              <a:buSzPts val="2800"/>
              <a:buFont typeface="Open Sans Light"/>
              <a:buNone/>
              <a:defRPr>
                <a:latin typeface="Open Sans Light"/>
                <a:ea typeface="Open Sans Light"/>
                <a:cs typeface="Open Sans Light"/>
                <a:sym typeface="Open Sans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9" name="Google Shape;139;p29"/>
          <p:cNvSpPr txBox="1">
            <a:spLocks noGrp="1"/>
          </p:cNvSpPr>
          <p:nvPr>
            <p:ph type="subTitle" idx="1"/>
          </p:nvPr>
        </p:nvSpPr>
        <p:spPr>
          <a:xfrm>
            <a:off x="2176775" y="1524325"/>
            <a:ext cx="4790400" cy="463200"/>
          </a:xfrm>
          <a:prstGeom prst="rect">
            <a:avLst/>
          </a:prstGeom>
        </p:spPr>
        <p:txBody>
          <a:bodyPr spcFirstLastPara="1" wrap="square" lIns="0" tIns="0" rIns="0" bIns="0" anchor="t" anchorCtr="0">
            <a:noAutofit/>
          </a:bodyPr>
          <a:lstStyle>
            <a:lvl1pPr lvl="0" algn="ctr">
              <a:spcBef>
                <a:spcPts val="0"/>
              </a:spcBef>
              <a:spcAft>
                <a:spcPts val="0"/>
              </a:spcAft>
              <a:buClr>
                <a:schemeClr val="dk1"/>
              </a:buClr>
              <a:buSzPts val="1100"/>
              <a:buFont typeface="Open Sans"/>
              <a:buNone/>
              <a:defRPr sz="1100">
                <a:solidFill>
                  <a:schemeClr val="dk1"/>
                </a:solidFill>
                <a:latin typeface="Open Sans"/>
                <a:ea typeface="Open Sans"/>
                <a:cs typeface="Open Sans"/>
                <a:sym typeface="Open Sans"/>
              </a:defRPr>
            </a:lvl1pPr>
            <a:lvl2pPr lvl="1"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2pPr>
            <a:lvl3pPr lvl="2"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3pPr>
            <a:lvl4pPr lvl="3"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4pPr>
            <a:lvl5pPr lvl="4"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5pPr>
            <a:lvl6pPr lvl="5"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6pPr>
            <a:lvl7pPr lvl="6"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7pPr>
            <a:lvl8pPr lvl="7"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8pPr>
            <a:lvl9pPr lvl="8" algn="ctr">
              <a:spcBef>
                <a:spcPts val="0"/>
              </a:spcBef>
              <a:spcAft>
                <a:spcPts val="0"/>
              </a:spcAft>
              <a:buClr>
                <a:schemeClr val="dk1"/>
              </a:buClr>
              <a:buSzPts val="1300"/>
              <a:buFont typeface="Open Sans"/>
              <a:buNone/>
              <a:defRPr sz="1300">
                <a:solidFill>
                  <a:schemeClr val="dk1"/>
                </a:solidFill>
                <a:latin typeface="Open Sans"/>
                <a:ea typeface="Open Sans"/>
                <a:cs typeface="Open Sans"/>
                <a:sym typeface="Open Sans"/>
              </a:defRPr>
            </a:lvl9pPr>
          </a:lstStyle>
          <a:p>
            <a:endParaRPr/>
          </a:p>
        </p:txBody>
      </p:sp>
      <p:sp>
        <p:nvSpPr>
          <p:cNvPr id="140" name="Google Shape;140;p29"/>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41" name="Google Shape;141;p29"/>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142"/>
        <p:cNvGrpSpPr/>
        <p:nvPr/>
      </p:nvGrpSpPr>
      <p:grpSpPr>
        <a:xfrm>
          <a:off x="0" y="0"/>
          <a:ext cx="0" cy="0"/>
          <a:chOff x="0" y="0"/>
          <a:chExt cx="0" cy="0"/>
        </a:xfrm>
      </p:grpSpPr>
      <p:sp>
        <p:nvSpPr>
          <p:cNvPr id="143" name="Google Shape;143;p30"/>
          <p:cNvSpPr txBox="1">
            <a:spLocks noGrp="1"/>
          </p:cNvSpPr>
          <p:nvPr>
            <p:ph type="title"/>
          </p:nvPr>
        </p:nvSpPr>
        <p:spPr>
          <a:xfrm>
            <a:off x="612600" y="612925"/>
            <a:ext cx="5621100" cy="754500"/>
          </a:xfrm>
          <a:prstGeom prst="rect">
            <a:avLst/>
          </a:prstGeom>
        </p:spPr>
        <p:txBody>
          <a:bodyPr spcFirstLastPara="1" wrap="square" lIns="0" tIns="0" rIns="0" bIns="0" anchor="ctr" anchorCtr="0">
            <a:noAutofit/>
          </a:bodyPr>
          <a:lstStyle>
            <a:lvl1pPr lvl="0" rtl="0">
              <a:spcBef>
                <a:spcPts val="0"/>
              </a:spcBef>
              <a:spcAft>
                <a:spcPts val="0"/>
              </a:spcAft>
              <a:buSzPts val="2800"/>
              <a:buFont typeface="Open Sans Light"/>
              <a:buNone/>
              <a:defRPr>
                <a:latin typeface="Open Sans Light"/>
                <a:ea typeface="Open Sans Light"/>
                <a:cs typeface="Open Sans Light"/>
                <a:sym typeface="Open Sans Ligh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4" name="Google Shape;144;p30"/>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45" name="Google Shape;145;p30"/>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146" name="Google Shape;146;p30"/>
          <p:cNvSpPr txBox="1">
            <a:spLocks noGrp="1"/>
          </p:cNvSpPr>
          <p:nvPr>
            <p:ph type="body" idx="1"/>
          </p:nvPr>
        </p:nvSpPr>
        <p:spPr>
          <a:xfrm>
            <a:off x="612600" y="1568200"/>
            <a:ext cx="5621100" cy="2559000"/>
          </a:xfrm>
          <a:prstGeom prst="rect">
            <a:avLst/>
          </a:prstGeom>
        </p:spPr>
        <p:txBody>
          <a:bodyPr spcFirstLastPara="1" wrap="square" lIns="0" tIns="0" rIns="0" bIns="0" anchor="t" anchorCtr="0">
            <a:noAutofit/>
          </a:bodyPr>
          <a:lstStyle>
            <a:lvl1pPr marL="457200" lvl="0" indent="-317500" rtl="0">
              <a:spcBef>
                <a:spcPts val="0"/>
              </a:spcBef>
              <a:spcAft>
                <a:spcPts val="0"/>
              </a:spcAft>
              <a:buClr>
                <a:schemeClr val="accent1"/>
              </a:buClr>
              <a:buSzPts val="1400"/>
              <a:buChar char="●"/>
              <a:defRPr sz="1400">
                <a:solidFill>
                  <a:schemeClr val="dk1"/>
                </a:solidFill>
              </a:defRPr>
            </a:lvl1pPr>
            <a:lvl2pPr marL="914400" lvl="1" indent="-292100" rtl="0">
              <a:spcBef>
                <a:spcPts val="1000"/>
              </a:spcBef>
              <a:spcAft>
                <a:spcPts val="0"/>
              </a:spcAft>
              <a:buClr>
                <a:schemeClr val="accent1"/>
              </a:buClr>
              <a:buSzPts val="1000"/>
              <a:buChar char="○"/>
              <a:defRPr sz="1000">
                <a:solidFill>
                  <a:schemeClr val="dk1"/>
                </a:solidFill>
              </a:defRPr>
            </a:lvl2pPr>
            <a:lvl3pPr marL="1371600" lvl="2" indent="-292100" rtl="0">
              <a:spcBef>
                <a:spcPts val="1000"/>
              </a:spcBef>
              <a:spcAft>
                <a:spcPts val="0"/>
              </a:spcAft>
              <a:buClr>
                <a:schemeClr val="accent1"/>
              </a:buClr>
              <a:buSzPts val="1000"/>
              <a:buChar char="■"/>
              <a:defRPr sz="1000">
                <a:solidFill>
                  <a:schemeClr val="dk1"/>
                </a:solidFill>
              </a:defRPr>
            </a:lvl3pPr>
            <a:lvl4pPr marL="1828800" lvl="3" indent="-292100" rtl="0">
              <a:spcBef>
                <a:spcPts val="1000"/>
              </a:spcBef>
              <a:spcAft>
                <a:spcPts val="0"/>
              </a:spcAft>
              <a:buClr>
                <a:schemeClr val="accent1"/>
              </a:buClr>
              <a:buSzPts val="1000"/>
              <a:buChar char="●"/>
              <a:defRPr sz="1000">
                <a:solidFill>
                  <a:schemeClr val="dk1"/>
                </a:solidFill>
              </a:defRPr>
            </a:lvl4pPr>
            <a:lvl5pPr marL="2286000" lvl="4" indent="-292100" rtl="0">
              <a:spcBef>
                <a:spcPts val="1000"/>
              </a:spcBef>
              <a:spcAft>
                <a:spcPts val="0"/>
              </a:spcAft>
              <a:buClr>
                <a:schemeClr val="accent1"/>
              </a:buClr>
              <a:buSzPts val="1000"/>
              <a:buChar char="○"/>
              <a:defRPr sz="1000">
                <a:solidFill>
                  <a:schemeClr val="dk1"/>
                </a:solidFill>
              </a:defRPr>
            </a:lvl5pPr>
            <a:lvl6pPr marL="2743200" lvl="5" indent="-292100" rtl="0">
              <a:spcBef>
                <a:spcPts val="1000"/>
              </a:spcBef>
              <a:spcAft>
                <a:spcPts val="0"/>
              </a:spcAft>
              <a:buClr>
                <a:schemeClr val="accent1"/>
              </a:buClr>
              <a:buSzPts val="1000"/>
              <a:buChar char="■"/>
              <a:defRPr sz="1000">
                <a:solidFill>
                  <a:schemeClr val="dk1"/>
                </a:solidFill>
              </a:defRPr>
            </a:lvl6pPr>
            <a:lvl7pPr marL="3200400" lvl="6" indent="-292100" rtl="0">
              <a:spcBef>
                <a:spcPts val="1000"/>
              </a:spcBef>
              <a:spcAft>
                <a:spcPts val="0"/>
              </a:spcAft>
              <a:buClr>
                <a:schemeClr val="accent1"/>
              </a:buClr>
              <a:buSzPts val="1000"/>
              <a:buChar char="●"/>
              <a:defRPr sz="1000">
                <a:solidFill>
                  <a:schemeClr val="dk1"/>
                </a:solidFill>
              </a:defRPr>
            </a:lvl7pPr>
            <a:lvl8pPr marL="3657600" lvl="7" indent="-292100" rtl="0">
              <a:spcBef>
                <a:spcPts val="1000"/>
              </a:spcBef>
              <a:spcAft>
                <a:spcPts val="0"/>
              </a:spcAft>
              <a:buClr>
                <a:schemeClr val="accent1"/>
              </a:buClr>
              <a:buSzPts val="1000"/>
              <a:buChar char="○"/>
              <a:defRPr sz="1000">
                <a:solidFill>
                  <a:schemeClr val="dk1"/>
                </a:solidFill>
              </a:defRPr>
            </a:lvl8pPr>
            <a:lvl9pPr marL="4114800" lvl="8" indent="-292100" rtl="0">
              <a:spcBef>
                <a:spcPts val="1000"/>
              </a:spcBef>
              <a:spcAft>
                <a:spcPts val="1000"/>
              </a:spcAft>
              <a:buClr>
                <a:schemeClr val="accent1"/>
              </a:buClr>
              <a:buSzPts val="1000"/>
              <a:buChar char="■"/>
              <a:defRPr sz="1000">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ver - Shapes">
  <p:cSld name="TITLE_1_2">
    <p:bg>
      <p:bgPr>
        <a:blipFill>
          <a:blip r:embed="rId2">
            <a:alphaModFix/>
          </a:blip>
          <a:stretch>
            <a:fillRect/>
          </a:stretch>
        </a:blip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612600" y="1292675"/>
            <a:ext cx="5035200" cy="1239900"/>
          </a:xfrm>
          <a:prstGeom prst="rect">
            <a:avLst/>
          </a:prstGeom>
        </p:spPr>
        <p:txBody>
          <a:bodyPr spcFirstLastPara="1" wrap="square" lIns="0" tIns="0" rIns="0" bIns="0" anchor="ctr" anchorCtr="0">
            <a:noAutofit/>
          </a:bodyPr>
          <a:lstStyle>
            <a:lvl1pPr lvl="0" rtl="0">
              <a:spcBef>
                <a:spcPts val="0"/>
              </a:spcBef>
              <a:spcAft>
                <a:spcPts val="0"/>
              </a:spcAft>
              <a:buSzPts val="4500"/>
              <a:buFont typeface="Open Sans Light"/>
              <a:buNone/>
              <a:defRPr sz="4500">
                <a:latin typeface="Open Sans Light"/>
                <a:ea typeface="Open Sans Light"/>
                <a:cs typeface="Open Sans Light"/>
                <a:sym typeface="Open Sans Light"/>
              </a:defRPr>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23" name="Google Shape;23;p4"/>
          <p:cNvSpPr txBox="1">
            <a:spLocks noGrp="1"/>
          </p:cNvSpPr>
          <p:nvPr>
            <p:ph type="subTitle" idx="1"/>
          </p:nvPr>
        </p:nvSpPr>
        <p:spPr>
          <a:xfrm>
            <a:off x="612600" y="2800800"/>
            <a:ext cx="50352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9pPr>
          </a:lstStyle>
          <a:p>
            <a:endParaRPr/>
          </a:p>
        </p:txBody>
      </p:sp>
      <p:sp>
        <p:nvSpPr>
          <p:cNvPr id="24" name="Google Shape;24;p4"/>
          <p:cNvSpPr txBox="1">
            <a:spLocks noGrp="1"/>
          </p:cNvSpPr>
          <p:nvPr>
            <p:ph type="subTitle" idx="2"/>
          </p:nvPr>
        </p:nvSpPr>
        <p:spPr>
          <a:xfrm>
            <a:off x="619825" y="4203625"/>
            <a:ext cx="5035200" cy="3138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pic>
        <p:nvPicPr>
          <p:cNvPr id="25" name="Google Shape;25;p4"/>
          <p:cNvPicPr preferRelativeResize="0"/>
          <p:nvPr/>
        </p:nvPicPr>
        <p:blipFill rotWithShape="1">
          <a:blip r:embed="rId3">
            <a:alphaModFix/>
          </a:blip>
          <a:srcRect t="3420" b="-3420"/>
          <a:stretch/>
        </p:blipFill>
        <p:spPr>
          <a:xfrm>
            <a:off x="619825" y="627125"/>
            <a:ext cx="1438650" cy="273025"/>
          </a:xfrm>
          <a:prstGeom prst="rect">
            <a:avLst/>
          </a:prstGeom>
          <a:noFill/>
          <a:ln>
            <a:noFill/>
          </a:ln>
        </p:spPr>
      </p:pic>
      <p:sp>
        <p:nvSpPr>
          <p:cNvPr id="26" name="Google Shape;26;p4"/>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Body - Navy Top Banner">
  <p:cSld name="TITLE_ONLY_1_1_1">
    <p:bg>
      <p:bgPr>
        <a:solidFill>
          <a:schemeClr val="lt1"/>
        </a:solidFill>
        <a:effectLst/>
      </p:bgPr>
    </p:bg>
    <p:spTree>
      <p:nvGrpSpPr>
        <p:cNvPr id="1" name="Shape 147"/>
        <p:cNvGrpSpPr/>
        <p:nvPr/>
      </p:nvGrpSpPr>
      <p:grpSpPr>
        <a:xfrm>
          <a:off x="0" y="0"/>
          <a:ext cx="0" cy="0"/>
          <a:chOff x="0" y="0"/>
          <a:chExt cx="0" cy="0"/>
        </a:xfrm>
      </p:grpSpPr>
      <p:sp>
        <p:nvSpPr>
          <p:cNvPr id="148" name="Google Shape;148;p31"/>
          <p:cNvSpPr txBox="1">
            <a:spLocks noGrp="1"/>
          </p:cNvSpPr>
          <p:nvPr>
            <p:ph type="title"/>
          </p:nvPr>
        </p:nvSpPr>
        <p:spPr>
          <a:xfrm>
            <a:off x="612600" y="889425"/>
            <a:ext cx="6034800" cy="7194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9" name="Google Shape;149;p31"/>
          <p:cNvSpPr/>
          <p:nvPr/>
        </p:nvSpPr>
        <p:spPr>
          <a:xfrm>
            <a:off x="150" y="0"/>
            <a:ext cx="9144000" cy="47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1"/>
          <p:cNvSpPr txBox="1">
            <a:spLocks noGrp="1"/>
          </p:cNvSpPr>
          <p:nvPr>
            <p:ph type="subTitle" idx="1"/>
          </p:nvPr>
        </p:nvSpPr>
        <p:spPr>
          <a:xfrm>
            <a:off x="612600" y="127050"/>
            <a:ext cx="7954200" cy="2166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000"/>
              <a:buNone/>
              <a:defRPr sz="1000" b="1">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1" name="Google Shape;151;p31"/>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152" name="Google Shape;152;p31"/>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153" name="Google Shape;153;p31"/>
          <p:cNvSpPr txBox="1">
            <a:spLocks noGrp="1"/>
          </p:cNvSpPr>
          <p:nvPr>
            <p:ph type="body" idx="2"/>
          </p:nvPr>
        </p:nvSpPr>
        <p:spPr>
          <a:xfrm>
            <a:off x="612600" y="1856875"/>
            <a:ext cx="6034800" cy="2559000"/>
          </a:xfrm>
          <a:prstGeom prst="rect">
            <a:avLst/>
          </a:prstGeom>
        </p:spPr>
        <p:txBody>
          <a:bodyPr spcFirstLastPara="1" wrap="square" lIns="0" tIns="0" rIns="0" bIns="0" anchor="t" anchorCtr="0">
            <a:noAutofit/>
          </a:bodyPr>
          <a:lstStyle>
            <a:lvl1pPr marL="457200" lvl="0" indent="-317500">
              <a:spcBef>
                <a:spcPts val="0"/>
              </a:spcBef>
              <a:spcAft>
                <a:spcPts val="0"/>
              </a:spcAft>
              <a:buClr>
                <a:schemeClr val="accent1"/>
              </a:buClr>
              <a:buSzPts val="1400"/>
              <a:buChar char="●"/>
              <a:defRPr sz="1400">
                <a:solidFill>
                  <a:schemeClr val="dk1"/>
                </a:solidFill>
              </a:defRPr>
            </a:lvl1pPr>
            <a:lvl2pPr marL="914400" lvl="1" indent="-292100">
              <a:spcBef>
                <a:spcPts val="1000"/>
              </a:spcBef>
              <a:spcAft>
                <a:spcPts val="0"/>
              </a:spcAft>
              <a:buClr>
                <a:schemeClr val="accent1"/>
              </a:buClr>
              <a:buSzPts val="1000"/>
              <a:buChar char="○"/>
              <a:defRPr sz="1000">
                <a:solidFill>
                  <a:schemeClr val="dk1"/>
                </a:solidFill>
              </a:defRPr>
            </a:lvl2pPr>
            <a:lvl3pPr marL="1371600" lvl="2" indent="-292100">
              <a:spcBef>
                <a:spcPts val="1000"/>
              </a:spcBef>
              <a:spcAft>
                <a:spcPts val="0"/>
              </a:spcAft>
              <a:buClr>
                <a:schemeClr val="accent1"/>
              </a:buClr>
              <a:buSzPts val="1000"/>
              <a:buChar char="■"/>
              <a:defRPr sz="1000">
                <a:solidFill>
                  <a:schemeClr val="dk1"/>
                </a:solidFill>
              </a:defRPr>
            </a:lvl3pPr>
            <a:lvl4pPr marL="1828800" lvl="3" indent="-292100">
              <a:spcBef>
                <a:spcPts val="1000"/>
              </a:spcBef>
              <a:spcAft>
                <a:spcPts val="0"/>
              </a:spcAft>
              <a:buClr>
                <a:schemeClr val="accent1"/>
              </a:buClr>
              <a:buSzPts val="1000"/>
              <a:buChar char="●"/>
              <a:defRPr sz="1000">
                <a:solidFill>
                  <a:schemeClr val="dk1"/>
                </a:solidFill>
              </a:defRPr>
            </a:lvl4pPr>
            <a:lvl5pPr marL="2286000" lvl="4" indent="-292100">
              <a:spcBef>
                <a:spcPts val="1000"/>
              </a:spcBef>
              <a:spcAft>
                <a:spcPts val="0"/>
              </a:spcAft>
              <a:buClr>
                <a:schemeClr val="accent1"/>
              </a:buClr>
              <a:buSzPts val="1000"/>
              <a:buChar char="○"/>
              <a:defRPr sz="1000">
                <a:solidFill>
                  <a:schemeClr val="dk1"/>
                </a:solidFill>
              </a:defRPr>
            </a:lvl5pPr>
            <a:lvl6pPr marL="2743200" lvl="5" indent="-292100">
              <a:spcBef>
                <a:spcPts val="1000"/>
              </a:spcBef>
              <a:spcAft>
                <a:spcPts val="0"/>
              </a:spcAft>
              <a:buClr>
                <a:schemeClr val="accent1"/>
              </a:buClr>
              <a:buSzPts val="1000"/>
              <a:buChar char="■"/>
              <a:defRPr sz="1000">
                <a:solidFill>
                  <a:schemeClr val="dk1"/>
                </a:solidFill>
              </a:defRPr>
            </a:lvl6pPr>
            <a:lvl7pPr marL="3200400" lvl="6" indent="-292100">
              <a:spcBef>
                <a:spcPts val="1000"/>
              </a:spcBef>
              <a:spcAft>
                <a:spcPts val="0"/>
              </a:spcAft>
              <a:buClr>
                <a:schemeClr val="accent1"/>
              </a:buClr>
              <a:buSzPts val="1000"/>
              <a:buChar char="●"/>
              <a:defRPr sz="1000">
                <a:solidFill>
                  <a:schemeClr val="dk1"/>
                </a:solidFill>
              </a:defRPr>
            </a:lvl7pPr>
            <a:lvl8pPr marL="3657600" lvl="7" indent="-292100">
              <a:spcBef>
                <a:spcPts val="1000"/>
              </a:spcBef>
              <a:spcAft>
                <a:spcPts val="0"/>
              </a:spcAft>
              <a:buClr>
                <a:schemeClr val="accent1"/>
              </a:buClr>
              <a:buSzPts val="1000"/>
              <a:buChar char="○"/>
              <a:defRPr sz="1000">
                <a:solidFill>
                  <a:schemeClr val="dk1"/>
                </a:solidFill>
              </a:defRPr>
            </a:lvl8pPr>
            <a:lvl9pPr marL="4114800" lvl="8" indent="-292100">
              <a:spcBef>
                <a:spcPts val="1000"/>
              </a:spcBef>
              <a:spcAft>
                <a:spcPts val="1000"/>
              </a:spcAft>
              <a:buClr>
                <a:schemeClr val="accent1"/>
              </a:buClr>
              <a:buSzPts val="1000"/>
              <a:buChar char="■"/>
              <a:defRPr sz="1000">
                <a:solidFill>
                  <a:schemeClr val="dk1"/>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4 Columns (Dark)">
  <p:cSld name="TITLE_ONLY_1_1_1_1">
    <p:bg>
      <p:bgPr>
        <a:blipFill>
          <a:blip r:embed="rId2">
            <a:alphaModFix/>
          </a:blip>
          <a:stretch>
            <a:fillRect/>
          </a:stretch>
        </a:blipFill>
        <a:effectLst/>
      </p:bgPr>
    </p:bg>
    <p:spTree>
      <p:nvGrpSpPr>
        <p:cNvPr id="1" name="Shape 154"/>
        <p:cNvGrpSpPr/>
        <p:nvPr/>
      </p:nvGrpSpPr>
      <p:grpSpPr>
        <a:xfrm>
          <a:off x="0" y="0"/>
          <a:ext cx="0" cy="0"/>
          <a:chOff x="0" y="0"/>
          <a:chExt cx="0" cy="0"/>
        </a:xfrm>
      </p:grpSpPr>
      <p:sp>
        <p:nvSpPr>
          <p:cNvPr id="155" name="Google Shape;155;p32"/>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6" name="Google Shape;156;p32"/>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157" name="Google Shape;157;p32"/>
          <p:cNvPicPr preferRelativeResize="0"/>
          <p:nvPr/>
        </p:nvPicPr>
        <p:blipFill rotWithShape="1">
          <a:blip r:embed="rId3">
            <a:alphaModFix/>
          </a:blip>
          <a:srcRect b="10"/>
          <a:stretch/>
        </p:blipFill>
        <p:spPr>
          <a:xfrm>
            <a:off x="287600" y="4763627"/>
            <a:ext cx="759701" cy="144175"/>
          </a:xfrm>
          <a:prstGeom prst="rect">
            <a:avLst/>
          </a:prstGeom>
          <a:noFill/>
          <a:ln>
            <a:noFill/>
          </a:ln>
        </p:spPr>
      </p:pic>
      <p:sp>
        <p:nvSpPr>
          <p:cNvPr id="158" name="Google Shape;158;p32"/>
          <p:cNvSpPr txBox="1">
            <a:spLocks noGrp="1"/>
          </p:cNvSpPr>
          <p:nvPr>
            <p:ph type="subTitle" idx="1"/>
          </p:nvPr>
        </p:nvSpPr>
        <p:spPr>
          <a:xfrm>
            <a:off x="848700" y="1888100"/>
            <a:ext cx="1341900" cy="4290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100"/>
              <a:buNone/>
              <a:defRPr sz="1100" b="1">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9" name="Google Shape;159;p32"/>
          <p:cNvSpPr txBox="1">
            <a:spLocks noGrp="1"/>
          </p:cNvSpPr>
          <p:nvPr>
            <p:ph type="subTitle" idx="2"/>
          </p:nvPr>
        </p:nvSpPr>
        <p:spPr>
          <a:xfrm>
            <a:off x="8487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60" name="Google Shape;160;p32"/>
          <p:cNvSpPr txBox="1">
            <a:spLocks noGrp="1"/>
          </p:cNvSpPr>
          <p:nvPr>
            <p:ph type="subTitle" idx="3"/>
          </p:nvPr>
        </p:nvSpPr>
        <p:spPr>
          <a:xfrm>
            <a:off x="28836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1" name="Google Shape;161;p32"/>
          <p:cNvSpPr txBox="1">
            <a:spLocks noGrp="1"/>
          </p:cNvSpPr>
          <p:nvPr>
            <p:ph type="subTitle" idx="4"/>
          </p:nvPr>
        </p:nvSpPr>
        <p:spPr>
          <a:xfrm>
            <a:off x="28836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62" name="Google Shape;162;p32"/>
          <p:cNvSpPr txBox="1">
            <a:spLocks noGrp="1"/>
          </p:cNvSpPr>
          <p:nvPr>
            <p:ph type="subTitle" idx="5"/>
          </p:nvPr>
        </p:nvSpPr>
        <p:spPr>
          <a:xfrm>
            <a:off x="49185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3" name="Google Shape;163;p32"/>
          <p:cNvSpPr txBox="1">
            <a:spLocks noGrp="1"/>
          </p:cNvSpPr>
          <p:nvPr>
            <p:ph type="subTitle" idx="6"/>
          </p:nvPr>
        </p:nvSpPr>
        <p:spPr>
          <a:xfrm>
            <a:off x="49185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64" name="Google Shape;164;p32"/>
          <p:cNvSpPr txBox="1">
            <a:spLocks noGrp="1"/>
          </p:cNvSpPr>
          <p:nvPr>
            <p:ph type="subTitle" idx="7"/>
          </p:nvPr>
        </p:nvSpPr>
        <p:spPr>
          <a:xfrm>
            <a:off x="69534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5" name="Google Shape;165;p32"/>
          <p:cNvSpPr txBox="1">
            <a:spLocks noGrp="1"/>
          </p:cNvSpPr>
          <p:nvPr>
            <p:ph type="subTitle" idx="8"/>
          </p:nvPr>
        </p:nvSpPr>
        <p:spPr>
          <a:xfrm>
            <a:off x="69534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4 Columns (Light)">
  <p:cSld name="TITLE_ONLY_1_1_1_1_1">
    <p:spTree>
      <p:nvGrpSpPr>
        <p:cNvPr id="1" name="Shape 166"/>
        <p:cNvGrpSpPr/>
        <p:nvPr/>
      </p:nvGrpSpPr>
      <p:grpSpPr>
        <a:xfrm>
          <a:off x="0" y="0"/>
          <a:ext cx="0" cy="0"/>
          <a:chOff x="0" y="0"/>
          <a:chExt cx="0" cy="0"/>
        </a:xfrm>
      </p:grpSpPr>
      <p:sp>
        <p:nvSpPr>
          <p:cNvPr id="167" name="Google Shape;167;p33"/>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8" name="Google Shape;168;p33"/>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169" name="Google Shape;169;p33"/>
          <p:cNvSpPr txBox="1">
            <a:spLocks noGrp="1"/>
          </p:cNvSpPr>
          <p:nvPr>
            <p:ph type="subTitle" idx="1"/>
          </p:nvPr>
        </p:nvSpPr>
        <p:spPr>
          <a:xfrm>
            <a:off x="8487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0" name="Google Shape;170;p33"/>
          <p:cNvSpPr txBox="1">
            <a:spLocks noGrp="1"/>
          </p:cNvSpPr>
          <p:nvPr>
            <p:ph type="subTitle" idx="2"/>
          </p:nvPr>
        </p:nvSpPr>
        <p:spPr>
          <a:xfrm>
            <a:off x="8487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171" name="Google Shape;171;p33"/>
          <p:cNvSpPr txBox="1">
            <a:spLocks noGrp="1"/>
          </p:cNvSpPr>
          <p:nvPr>
            <p:ph type="subTitle" idx="3"/>
          </p:nvPr>
        </p:nvSpPr>
        <p:spPr>
          <a:xfrm>
            <a:off x="28836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2" name="Google Shape;172;p33"/>
          <p:cNvSpPr txBox="1">
            <a:spLocks noGrp="1"/>
          </p:cNvSpPr>
          <p:nvPr>
            <p:ph type="subTitle" idx="4"/>
          </p:nvPr>
        </p:nvSpPr>
        <p:spPr>
          <a:xfrm>
            <a:off x="28836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173" name="Google Shape;173;p33"/>
          <p:cNvSpPr txBox="1">
            <a:spLocks noGrp="1"/>
          </p:cNvSpPr>
          <p:nvPr>
            <p:ph type="subTitle" idx="5"/>
          </p:nvPr>
        </p:nvSpPr>
        <p:spPr>
          <a:xfrm>
            <a:off x="49185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4" name="Google Shape;174;p33"/>
          <p:cNvSpPr txBox="1">
            <a:spLocks noGrp="1"/>
          </p:cNvSpPr>
          <p:nvPr>
            <p:ph type="subTitle" idx="6"/>
          </p:nvPr>
        </p:nvSpPr>
        <p:spPr>
          <a:xfrm>
            <a:off x="49185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175" name="Google Shape;175;p33"/>
          <p:cNvSpPr txBox="1">
            <a:spLocks noGrp="1"/>
          </p:cNvSpPr>
          <p:nvPr>
            <p:ph type="subTitle" idx="7"/>
          </p:nvPr>
        </p:nvSpPr>
        <p:spPr>
          <a:xfrm>
            <a:off x="69534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6" name="Google Shape;176;p33"/>
          <p:cNvSpPr txBox="1">
            <a:spLocks noGrp="1"/>
          </p:cNvSpPr>
          <p:nvPr>
            <p:ph type="subTitle" idx="8"/>
          </p:nvPr>
        </p:nvSpPr>
        <p:spPr>
          <a:xfrm>
            <a:off x="69534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pic>
        <p:nvPicPr>
          <p:cNvPr id="177" name="Google Shape;177;p33"/>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4 Columns (Multi)">
  <p:cSld name="TITLE_ONLY_1_1_1_1_1_1">
    <p:spTree>
      <p:nvGrpSpPr>
        <p:cNvPr id="1" name="Shape 178"/>
        <p:cNvGrpSpPr/>
        <p:nvPr/>
      </p:nvGrpSpPr>
      <p:grpSpPr>
        <a:xfrm>
          <a:off x="0" y="0"/>
          <a:ext cx="0" cy="0"/>
          <a:chOff x="0" y="0"/>
          <a:chExt cx="0" cy="0"/>
        </a:xfrm>
      </p:grpSpPr>
      <p:sp>
        <p:nvSpPr>
          <p:cNvPr id="179" name="Google Shape;179;p34"/>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0" name="Google Shape;180;p34"/>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181" name="Google Shape;181;p34"/>
          <p:cNvSpPr txBox="1">
            <a:spLocks noGrp="1"/>
          </p:cNvSpPr>
          <p:nvPr>
            <p:ph type="subTitle" idx="1"/>
          </p:nvPr>
        </p:nvSpPr>
        <p:spPr>
          <a:xfrm>
            <a:off x="8487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82" name="Google Shape;182;p34"/>
          <p:cNvSpPr txBox="1">
            <a:spLocks noGrp="1"/>
          </p:cNvSpPr>
          <p:nvPr>
            <p:ph type="subTitle" idx="2"/>
          </p:nvPr>
        </p:nvSpPr>
        <p:spPr>
          <a:xfrm>
            <a:off x="8487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83" name="Google Shape;183;p34"/>
          <p:cNvSpPr txBox="1">
            <a:spLocks noGrp="1"/>
          </p:cNvSpPr>
          <p:nvPr>
            <p:ph type="subTitle" idx="3"/>
          </p:nvPr>
        </p:nvSpPr>
        <p:spPr>
          <a:xfrm>
            <a:off x="28836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84" name="Google Shape;184;p34"/>
          <p:cNvSpPr txBox="1">
            <a:spLocks noGrp="1"/>
          </p:cNvSpPr>
          <p:nvPr>
            <p:ph type="subTitle" idx="4"/>
          </p:nvPr>
        </p:nvSpPr>
        <p:spPr>
          <a:xfrm>
            <a:off x="28836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85" name="Google Shape;185;p34"/>
          <p:cNvSpPr txBox="1">
            <a:spLocks noGrp="1"/>
          </p:cNvSpPr>
          <p:nvPr>
            <p:ph type="subTitle" idx="5"/>
          </p:nvPr>
        </p:nvSpPr>
        <p:spPr>
          <a:xfrm>
            <a:off x="49185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86" name="Google Shape;186;p34"/>
          <p:cNvSpPr txBox="1">
            <a:spLocks noGrp="1"/>
          </p:cNvSpPr>
          <p:nvPr>
            <p:ph type="subTitle" idx="6"/>
          </p:nvPr>
        </p:nvSpPr>
        <p:spPr>
          <a:xfrm>
            <a:off x="49185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87" name="Google Shape;187;p34"/>
          <p:cNvSpPr txBox="1">
            <a:spLocks noGrp="1"/>
          </p:cNvSpPr>
          <p:nvPr>
            <p:ph type="subTitle" idx="7"/>
          </p:nvPr>
        </p:nvSpPr>
        <p:spPr>
          <a:xfrm>
            <a:off x="6953400" y="1888100"/>
            <a:ext cx="1341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88" name="Google Shape;188;p34"/>
          <p:cNvSpPr txBox="1">
            <a:spLocks noGrp="1"/>
          </p:cNvSpPr>
          <p:nvPr>
            <p:ph type="subTitle" idx="8"/>
          </p:nvPr>
        </p:nvSpPr>
        <p:spPr>
          <a:xfrm>
            <a:off x="6953400" y="2457650"/>
            <a:ext cx="1341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189" name="Google Shape;189;p34"/>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 Columns (Dark)">
  <p:cSld name="TITLE_ONLY_1_1_1_1_1_1_1">
    <p:bg>
      <p:bgPr>
        <a:blipFill>
          <a:blip r:embed="rId2">
            <a:alphaModFix/>
          </a:blip>
          <a:stretch>
            <a:fillRect/>
          </a:stretch>
        </a:blipFill>
        <a:effectLst/>
      </p:bgPr>
    </p:bg>
    <p:spTree>
      <p:nvGrpSpPr>
        <p:cNvPr id="1" name="Shape 190"/>
        <p:cNvGrpSpPr/>
        <p:nvPr/>
      </p:nvGrpSpPr>
      <p:grpSpPr>
        <a:xfrm>
          <a:off x="0" y="0"/>
          <a:ext cx="0" cy="0"/>
          <a:chOff x="0" y="0"/>
          <a:chExt cx="0" cy="0"/>
        </a:xfrm>
      </p:grpSpPr>
      <p:sp>
        <p:nvSpPr>
          <p:cNvPr id="191" name="Google Shape;191;p35"/>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92" name="Google Shape;192;p35"/>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
        <p:nvSpPr>
          <p:cNvPr id="193" name="Google Shape;193;p35"/>
          <p:cNvSpPr txBox="1">
            <a:spLocks noGrp="1"/>
          </p:cNvSpPr>
          <p:nvPr>
            <p:ph type="subTitle" idx="1"/>
          </p:nvPr>
        </p:nvSpPr>
        <p:spPr>
          <a:xfrm>
            <a:off x="9772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94" name="Google Shape;194;p35"/>
          <p:cNvSpPr txBox="1">
            <a:spLocks noGrp="1"/>
          </p:cNvSpPr>
          <p:nvPr>
            <p:ph type="subTitle" idx="2"/>
          </p:nvPr>
        </p:nvSpPr>
        <p:spPr>
          <a:xfrm>
            <a:off x="9772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95" name="Google Shape;195;p35"/>
          <p:cNvSpPr txBox="1">
            <a:spLocks noGrp="1"/>
          </p:cNvSpPr>
          <p:nvPr>
            <p:ph type="subTitle" idx="3"/>
          </p:nvPr>
        </p:nvSpPr>
        <p:spPr>
          <a:xfrm>
            <a:off x="37098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96" name="Google Shape;196;p35"/>
          <p:cNvSpPr txBox="1">
            <a:spLocks noGrp="1"/>
          </p:cNvSpPr>
          <p:nvPr>
            <p:ph type="subTitle" idx="4"/>
          </p:nvPr>
        </p:nvSpPr>
        <p:spPr>
          <a:xfrm>
            <a:off x="37098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197" name="Google Shape;197;p35"/>
          <p:cNvSpPr txBox="1">
            <a:spLocks noGrp="1"/>
          </p:cNvSpPr>
          <p:nvPr>
            <p:ph type="subTitle" idx="5"/>
          </p:nvPr>
        </p:nvSpPr>
        <p:spPr>
          <a:xfrm>
            <a:off x="64424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98" name="Google Shape;198;p35"/>
          <p:cNvSpPr txBox="1">
            <a:spLocks noGrp="1"/>
          </p:cNvSpPr>
          <p:nvPr>
            <p:ph type="subTitle" idx="6"/>
          </p:nvPr>
        </p:nvSpPr>
        <p:spPr>
          <a:xfrm>
            <a:off x="64424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199" name="Google Shape;199;p35"/>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s (Light)">
  <p:cSld name="TITLE_ONLY_1_1_1_1_1_1_1_1">
    <p:spTree>
      <p:nvGrpSpPr>
        <p:cNvPr id="1" name="Shape 200"/>
        <p:cNvGrpSpPr/>
        <p:nvPr/>
      </p:nvGrpSpPr>
      <p:grpSpPr>
        <a:xfrm>
          <a:off x="0" y="0"/>
          <a:ext cx="0" cy="0"/>
          <a:chOff x="0" y="0"/>
          <a:chExt cx="0" cy="0"/>
        </a:xfrm>
      </p:grpSpPr>
      <p:sp>
        <p:nvSpPr>
          <p:cNvPr id="201" name="Google Shape;201;p36"/>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2" name="Google Shape;202;p36"/>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03" name="Google Shape;203;p36"/>
          <p:cNvSpPr txBox="1">
            <a:spLocks noGrp="1"/>
          </p:cNvSpPr>
          <p:nvPr>
            <p:ph type="subTitle" idx="1"/>
          </p:nvPr>
        </p:nvSpPr>
        <p:spPr>
          <a:xfrm>
            <a:off x="9772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04" name="Google Shape;204;p36"/>
          <p:cNvSpPr txBox="1">
            <a:spLocks noGrp="1"/>
          </p:cNvSpPr>
          <p:nvPr>
            <p:ph type="subTitle" idx="2"/>
          </p:nvPr>
        </p:nvSpPr>
        <p:spPr>
          <a:xfrm>
            <a:off x="9772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205" name="Google Shape;205;p36"/>
          <p:cNvSpPr txBox="1">
            <a:spLocks noGrp="1"/>
          </p:cNvSpPr>
          <p:nvPr>
            <p:ph type="subTitle" idx="3"/>
          </p:nvPr>
        </p:nvSpPr>
        <p:spPr>
          <a:xfrm>
            <a:off x="37098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06" name="Google Shape;206;p36"/>
          <p:cNvSpPr txBox="1">
            <a:spLocks noGrp="1"/>
          </p:cNvSpPr>
          <p:nvPr>
            <p:ph type="subTitle" idx="4"/>
          </p:nvPr>
        </p:nvSpPr>
        <p:spPr>
          <a:xfrm>
            <a:off x="37098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207" name="Google Shape;207;p36"/>
          <p:cNvSpPr txBox="1">
            <a:spLocks noGrp="1"/>
          </p:cNvSpPr>
          <p:nvPr>
            <p:ph type="subTitle" idx="5"/>
          </p:nvPr>
        </p:nvSpPr>
        <p:spPr>
          <a:xfrm>
            <a:off x="64424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08" name="Google Shape;208;p36"/>
          <p:cNvSpPr txBox="1">
            <a:spLocks noGrp="1"/>
          </p:cNvSpPr>
          <p:nvPr>
            <p:ph type="subTitle" idx="6"/>
          </p:nvPr>
        </p:nvSpPr>
        <p:spPr>
          <a:xfrm>
            <a:off x="64424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pic>
        <p:nvPicPr>
          <p:cNvPr id="209" name="Google Shape;209;p36"/>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3 Columns (Multi)">
  <p:cSld name="TITLE_ONLY_1_1_1_1_1_1_1_1_1">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2" name="Google Shape;212;p37"/>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13" name="Google Shape;213;p37"/>
          <p:cNvSpPr txBox="1">
            <a:spLocks noGrp="1"/>
          </p:cNvSpPr>
          <p:nvPr>
            <p:ph type="subTitle" idx="1"/>
          </p:nvPr>
        </p:nvSpPr>
        <p:spPr>
          <a:xfrm>
            <a:off x="9772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14" name="Google Shape;214;p37"/>
          <p:cNvSpPr txBox="1">
            <a:spLocks noGrp="1"/>
          </p:cNvSpPr>
          <p:nvPr>
            <p:ph type="subTitle" idx="2"/>
          </p:nvPr>
        </p:nvSpPr>
        <p:spPr>
          <a:xfrm>
            <a:off x="9772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15" name="Google Shape;215;p37"/>
          <p:cNvSpPr txBox="1">
            <a:spLocks noGrp="1"/>
          </p:cNvSpPr>
          <p:nvPr>
            <p:ph type="subTitle" idx="3"/>
          </p:nvPr>
        </p:nvSpPr>
        <p:spPr>
          <a:xfrm>
            <a:off x="37098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16" name="Google Shape;216;p37"/>
          <p:cNvSpPr txBox="1">
            <a:spLocks noGrp="1"/>
          </p:cNvSpPr>
          <p:nvPr>
            <p:ph type="subTitle" idx="4"/>
          </p:nvPr>
        </p:nvSpPr>
        <p:spPr>
          <a:xfrm>
            <a:off x="37098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17" name="Google Shape;217;p37"/>
          <p:cNvSpPr txBox="1">
            <a:spLocks noGrp="1"/>
          </p:cNvSpPr>
          <p:nvPr>
            <p:ph type="subTitle" idx="5"/>
          </p:nvPr>
        </p:nvSpPr>
        <p:spPr>
          <a:xfrm>
            <a:off x="6442450" y="1888100"/>
            <a:ext cx="17244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18" name="Google Shape;218;p37"/>
          <p:cNvSpPr txBox="1">
            <a:spLocks noGrp="1"/>
          </p:cNvSpPr>
          <p:nvPr>
            <p:ph type="subTitle" idx="6"/>
          </p:nvPr>
        </p:nvSpPr>
        <p:spPr>
          <a:xfrm>
            <a:off x="6442450" y="2457650"/>
            <a:ext cx="17244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19" name="Google Shape;219;p37"/>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2 Columns (Dark)">
  <p:cSld name="TITLE_ONLY_1_1_1_1_1_1_1_1_1_1">
    <p:bg>
      <p:bgPr>
        <a:blipFill>
          <a:blip r:embed="rId2">
            <a:alphaModFix/>
          </a:blip>
          <a:stretch>
            <a:fillRect/>
          </a:stretch>
        </a:blipFill>
        <a:effectLst/>
      </p:bgPr>
    </p:bg>
    <p:spTree>
      <p:nvGrpSpPr>
        <p:cNvPr id="1" name="Shape 220"/>
        <p:cNvGrpSpPr/>
        <p:nvPr/>
      </p:nvGrpSpPr>
      <p:grpSpPr>
        <a:xfrm>
          <a:off x="0" y="0"/>
          <a:ext cx="0" cy="0"/>
          <a:chOff x="0" y="0"/>
          <a:chExt cx="0" cy="0"/>
        </a:xfrm>
      </p:grpSpPr>
      <p:sp>
        <p:nvSpPr>
          <p:cNvPr id="221" name="Google Shape;221;p38"/>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22" name="Google Shape;222;p38"/>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
        <p:nvSpPr>
          <p:cNvPr id="223" name="Google Shape;223;p38"/>
          <p:cNvSpPr txBox="1">
            <a:spLocks noGrp="1"/>
          </p:cNvSpPr>
          <p:nvPr>
            <p:ph type="subTitle" idx="1"/>
          </p:nvPr>
        </p:nvSpPr>
        <p:spPr>
          <a:xfrm>
            <a:off x="181495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24" name="Google Shape;224;p38"/>
          <p:cNvSpPr txBox="1">
            <a:spLocks noGrp="1"/>
          </p:cNvSpPr>
          <p:nvPr>
            <p:ph type="subTitle" idx="2"/>
          </p:nvPr>
        </p:nvSpPr>
        <p:spPr>
          <a:xfrm>
            <a:off x="181495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25" name="Google Shape;225;p38"/>
          <p:cNvSpPr txBox="1">
            <a:spLocks noGrp="1"/>
          </p:cNvSpPr>
          <p:nvPr>
            <p:ph type="subTitle" idx="3"/>
          </p:nvPr>
        </p:nvSpPr>
        <p:spPr>
          <a:xfrm>
            <a:off x="523420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26" name="Google Shape;226;p38"/>
          <p:cNvSpPr txBox="1">
            <a:spLocks noGrp="1"/>
          </p:cNvSpPr>
          <p:nvPr>
            <p:ph type="subTitle" idx="4"/>
          </p:nvPr>
        </p:nvSpPr>
        <p:spPr>
          <a:xfrm>
            <a:off x="523420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27" name="Google Shape;227;p38"/>
          <p:cNvPicPr preferRelativeResize="0"/>
          <p:nvPr/>
        </p:nvPicPr>
        <p:blipFill rotWithShape="1">
          <a:blip r:embed="rId3">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2 Columns (Light)">
  <p:cSld name="TITLE_ONLY_1_1_1_1_1_1_1_1_1_1_2">
    <p:spTree>
      <p:nvGrpSpPr>
        <p:cNvPr id="1" name="Shape 228"/>
        <p:cNvGrpSpPr/>
        <p:nvPr/>
      </p:nvGrpSpPr>
      <p:grpSpPr>
        <a:xfrm>
          <a:off x="0" y="0"/>
          <a:ext cx="0" cy="0"/>
          <a:chOff x="0" y="0"/>
          <a:chExt cx="0" cy="0"/>
        </a:xfrm>
      </p:grpSpPr>
      <p:sp>
        <p:nvSpPr>
          <p:cNvPr id="229" name="Google Shape;229;p39"/>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0" name="Google Shape;230;p39"/>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31" name="Google Shape;231;p39"/>
          <p:cNvSpPr txBox="1">
            <a:spLocks noGrp="1"/>
          </p:cNvSpPr>
          <p:nvPr>
            <p:ph type="subTitle" idx="1"/>
          </p:nvPr>
        </p:nvSpPr>
        <p:spPr>
          <a:xfrm>
            <a:off x="181495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32" name="Google Shape;232;p39"/>
          <p:cNvSpPr txBox="1">
            <a:spLocks noGrp="1"/>
          </p:cNvSpPr>
          <p:nvPr>
            <p:ph type="subTitle" idx="2"/>
          </p:nvPr>
        </p:nvSpPr>
        <p:spPr>
          <a:xfrm>
            <a:off x="181495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233" name="Google Shape;233;p39"/>
          <p:cNvSpPr txBox="1">
            <a:spLocks noGrp="1"/>
          </p:cNvSpPr>
          <p:nvPr>
            <p:ph type="subTitle" idx="3"/>
          </p:nvPr>
        </p:nvSpPr>
        <p:spPr>
          <a:xfrm>
            <a:off x="523420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34" name="Google Shape;234;p39"/>
          <p:cNvSpPr txBox="1">
            <a:spLocks noGrp="1"/>
          </p:cNvSpPr>
          <p:nvPr>
            <p:ph type="subTitle" idx="4"/>
          </p:nvPr>
        </p:nvSpPr>
        <p:spPr>
          <a:xfrm>
            <a:off x="523420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900"/>
              <a:buNone/>
              <a:defRPr sz="9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pic>
        <p:nvPicPr>
          <p:cNvPr id="235" name="Google Shape;235;p39"/>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2 Columns (Multi)">
  <p:cSld name="TITLE_ONLY_1_1_1_1_1_1_1_1_1_1_1">
    <p:spTree>
      <p:nvGrpSpPr>
        <p:cNvPr id="1" name="Shape 236"/>
        <p:cNvGrpSpPr/>
        <p:nvPr/>
      </p:nvGrpSpPr>
      <p:grpSpPr>
        <a:xfrm>
          <a:off x="0" y="0"/>
          <a:ext cx="0" cy="0"/>
          <a:chOff x="0" y="0"/>
          <a:chExt cx="0" cy="0"/>
        </a:xfrm>
      </p:grpSpPr>
      <p:sp>
        <p:nvSpPr>
          <p:cNvPr id="237" name="Google Shape;237;p40"/>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8" name="Google Shape;238;p40"/>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39" name="Google Shape;239;p40"/>
          <p:cNvSpPr txBox="1">
            <a:spLocks noGrp="1"/>
          </p:cNvSpPr>
          <p:nvPr>
            <p:ph type="subTitle" idx="1"/>
          </p:nvPr>
        </p:nvSpPr>
        <p:spPr>
          <a:xfrm>
            <a:off x="181495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40" name="Google Shape;240;p40"/>
          <p:cNvSpPr txBox="1">
            <a:spLocks noGrp="1"/>
          </p:cNvSpPr>
          <p:nvPr>
            <p:ph type="subTitle" idx="2"/>
          </p:nvPr>
        </p:nvSpPr>
        <p:spPr>
          <a:xfrm>
            <a:off x="181495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41" name="Google Shape;241;p40"/>
          <p:cNvSpPr txBox="1">
            <a:spLocks noGrp="1"/>
          </p:cNvSpPr>
          <p:nvPr>
            <p:ph type="subTitle" idx="3"/>
          </p:nvPr>
        </p:nvSpPr>
        <p:spPr>
          <a:xfrm>
            <a:off x="5234200" y="1888100"/>
            <a:ext cx="2094900" cy="4290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42" name="Google Shape;242;p40"/>
          <p:cNvSpPr txBox="1">
            <a:spLocks noGrp="1"/>
          </p:cNvSpPr>
          <p:nvPr>
            <p:ph type="subTitle" idx="4"/>
          </p:nvPr>
        </p:nvSpPr>
        <p:spPr>
          <a:xfrm>
            <a:off x="5234200" y="2457650"/>
            <a:ext cx="2094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43" name="Google Shape;243;p40"/>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 Shapes (Dark)">
  <p:cSld name="TITLE_1_2_1">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ctrTitle"/>
          </p:nvPr>
        </p:nvSpPr>
        <p:spPr>
          <a:xfrm>
            <a:off x="612600" y="1292675"/>
            <a:ext cx="50352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500"/>
              <a:buFont typeface="Open Sans Light"/>
              <a:buNone/>
              <a:defRPr sz="45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29" name="Google Shape;29;p5"/>
          <p:cNvSpPr txBox="1">
            <a:spLocks noGrp="1"/>
          </p:cNvSpPr>
          <p:nvPr>
            <p:ph type="subTitle" idx="1"/>
          </p:nvPr>
        </p:nvSpPr>
        <p:spPr>
          <a:xfrm>
            <a:off x="612600" y="2800800"/>
            <a:ext cx="50352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sp>
        <p:nvSpPr>
          <p:cNvPr id="30" name="Google Shape;30;p5"/>
          <p:cNvSpPr txBox="1">
            <a:spLocks noGrp="1"/>
          </p:cNvSpPr>
          <p:nvPr>
            <p:ph type="subTitle" idx="2"/>
          </p:nvPr>
        </p:nvSpPr>
        <p:spPr>
          <a:xfrm>
            <a:off x="619825" y="4203625"/>
            <a:ext cx="50352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pic>
        <p:nvPicPr>
          <p:cNvPr id="31" name="Google Shape;31;p5"/>
          <p:cNvPicPr preferRelativeResize="0"/>
          <p:nvPr/>
        </p:nvPicPr>
        <p:blipFill rotWithShape="1">
          <a:blip r:embed="rId3">
            <a:alphaModFix/>
          </a:blip>
          <a:srcRect t="3419" b="-3409"/>
          <a:stretch/>
        </p:blipFill>
        <p:spPr>
          <a:xfrm>
            <a:off x="619825" y="627125"/>
            <a:ext cx="1438650" cy="273025"/>
          </a:xfrm>
          <a:prstGeom prst="rect">
            <a:avLst/>
          </a:prstGeom>
          <a:noFill/>
          <a:ln>
            <a:noFill/>
          </a:ln>
        </p:spPr>
      </p:pic>
      <p:sp>
        <p:nvSpPr>
          <p:cNvPr id="32" name="Google Shape;32;p5"/>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Flow Chart 4 (Dark)">
  <p:cSld name="TITLE_ONLY_1_1_1_1_1_1_1_1_1_1_1_1">
    <p:spTree>
      <p:nvGrpSpPr>
        <p:cNvPr id="1" name="Shape 244"/>
        <p:cNvGrpSpPr/>
        <p:nvPr/>
      </p:nvGrpSpPr>
      <p:grpSpPr>
        <a:xfrm>
          <a:off x="0" y="0"/>
          <a:ext cx="0" cy="0"/>
          <a:chOff x="0" y="0"/>
          <a:chExt cx="0" cy="0"/>
        </a:xfrm>
      </p:grpSpPr>
      <p:sp>
        <p:nvSpPr>
          <p:cNvPr id="245" name="Google Shape;245;p41"/>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6" name="Google Shape;246;p41"/>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47" name="Google Shape;247;p41"/>
          <p:cNvSpPr txBox="1">
            <a:spLocks noGrp="1"/>
          </p:cNvSpPr>
          <p:nvPr>
            <p:ph type="subTitle" idx="1"/>
          </p:nvPr>
        </p:nvSpPr>
        <p:spPr>
          <a:xfrm>
            <a:off x="980125"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48" name="Google Shape;248;p41"/>
          <p:cNvSpPr txBox="1">
            <a:spLocks noGrp="1"/>
          </p:cNvSpPr>
          <p:nvPr>
            <p:ph type="subTitle" idx="2"/>
          </p:nvPr>
        </p:nvSpPr>
        <p:spPr>
          <a:xfrm>
            <a:off x="980125"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49" name="Google Shape;249;p41"/>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250" name="Google Shape;250;p41"/>
          <p:cNvSpPr txBox="1">
            <a:spLocks noGrp="1"/>
          </p:cNvSpPr>
          <p:nvPr>
            <p:ph type="subTitle" idx="3"/>
          </p:nvPr>
        </p:nvSpPr>
        <p:spPr>
          <a:xfrm>
            <a:off x="2938450"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51" name="Google Shape;251;p41"/>
          <p:cNvSpPr txBox="1">
            <a:spLocks noGrp="1"/>
          </p:cNvSpPr>
          <p:nvPr>
            <p:ph type="subTitle" idx="4"/>
          </p:nvPr>
        </p:nvSpPr>
        <p:spPr>
          <a:xfrm>
            <a:off x="2938450"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52" name="Google Shape;252;p41"/>
          <p:cNvSpPr txBox="1">
            <a:spLocks noGrp="1"/>
          </p:cNvSpPr>
          <p:nvPr>
            <p:ph type="subTitle" idx="5"/>
          </p:nvPr>
        </p:nvSpPr>
        <p:spPr>
          <a:xfrm>
            <a:off x="4896775"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53" name="Google Shape;253;p41"/>
          <p:cNvSpPr txBox="1">
            <a:spLocks noGrp="1"/>
          </p:cNvSpPr>
          <p:nvPr>
            <p:ph type="subTitle" idx="6"/>
          </p:nvPr>
        </p:nvSpPr>
        <p:spPr>
          <a:xfrm>
            <a:off x="4896775"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54" name="Google Shape;254;p41"/>
          <p:cNvSpPr txBox="1">
            <a:spLocks noGrp="1"/>
          </p:cNvSpPr>
          <p:nvPr>
            <p:ph type="subTitle" idx="7"/>
          </p:nvPr>
        </p:nvSpPr>
        <p:spPr>
          <a:xfrm>
            <a:off x="6855100"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55" name="Google Shape;255;p41"/>
          <p:cNvSpPr txBox="1">
            <a:spLocks noGrp="1"/>
          </p:cNvSpPr>
          <p:nvPr>
            <p:ph type="subTitle" idx="8"/>
          </p:nvPr>
        </p:nvSpPr>
        <p:spPr>
          <a:xfrm>
            <a:off x="6855100"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Flow Chart 4 (Multi)">
  <p:cSld name="TITLE_ONLY_1_1_1_1_1_1_1_1_1_1_1_1_1">
    <p:spTree>
      <p:nvGrpSpPr>
        <p:cNvPr id="1" name="Shape 256"/>
        <p:cNvGrpSpPr/>
        <p:nvPr/>
      </p:nvGrpSpPr>
      <p:grpSpPr>
        <a:xfrm>
          <a:off x="0" y="0"/>
          <a:ext cx="0" cy="0"/>
          <a:chOff x="0" y="0"/>
          <a:chExt cx="0" cy="0"/>
        </a:xfrm>
      </p:grpSpPr>
      <p:sp>
        <p:nvSpPr>
          <p:cNvPr id="257" name="Google Shape;257;p42"/>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8" name="Google Shape;258;p42"/>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59" name="Google Shape;259;p42"/>
          <p:cNvSpPr txBox="1">
            <a:spLocks noGrp="1"/>
          </p:cNvSpPr>
          <p:nvPr>
            <p:ph type="subTitle" idx="1"/>
          </p:nvPr>
        </p:nvSpPr>
        <p:spPr>
          <a:xfrm>
            <a:off x="980125"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60" name="Google Shape;260;p42"/>
          <p:cNvSpPr txBox="1">
            <a:spLocks noGrp="1"/>
          </p:cNvSpPr>
          <p:nvPr>
            <p:ph type="subTitle" idx="2"/>
          </p:nvPr>
        </p:nvSpPr>
        <p:spPr>
          <a:xfrm>
            <a:off x="980125"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61" name="Google Shape;261;p42"/>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262" name="Google Shape;262;p42"/>
          <p:cNvSpPr txBox="1">
            <a:spLocks noGrp="1"/>
          </p:cNvSpPr>
          <p:nvPr>
            <p:ph type="subTitle" idx="3"/>
          </p:nvPr>
        </p:nvSpPr>
        <p:spPr>
          <a:xfrm>
            <a:off x="2938450"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63" name="Google Shape;263;p42"/>
          <p:cNvSpPr txBox="1">
            <a:spLocks noGrp="1"/>
          </p:cNvSpPr>
          <p:nvPr>
            <p:ph type="subTitle" idx="4"/>
          </p:nvPr>
        </p:nvSpPr>
        <p:spPr>
          <a:xfrm>
            <a:off x="2938450"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64" name="Google Shape;264;p42"/>
          <p:cNvSpPr txBox="1">
            <a:spLocks noGrp="1"/>
          </p:cNvSpPr>
          <p:nvPr>
            <p:ph type="subTitle" idx="5"/>
          </p:nvPr>
        </p:nvSpPr>
        <p:spPr>
          <a:xfrm>
            <a:off x="4896775"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65" name="Google Shape;265;p42"/>
          <p:cNvSpPr txBox="1">
            <a:spLocks noGrp="1"/>
          </p:cNvSpPr>
          <p:nvPr>
            <p:ph type="subTitle" idx="6"/>
          </p:nvPr>
        </p:nvSpPr>
        <p:spPr>
          <a:xfrm>
            <a:off x="4896775"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66" name="Google Shape;266;p42"/>
          <p:cNvSpPr txBox="1">
            <a:spLocks noGrp="1"/>
          </p:cNvSpPr>
          <p:nvPr>
            <p:ph type="subTitle" idx="7"/>
          </p:nvPr>
        </p:nvSpPr>
        <p:spPr>
          <a:xfrm>
            <a:off x="6855100" y="1763250"/>
            <a:ext cx="13839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67" name="Google Shape;267;p42"/>
          <p:cNvSpPr txBox="1">
            <a:spLocks noGrp="1"/>
          </p:cNvSpPr>
          <p:nvPr>
            <p:ph type="subTitle" idx="8"/>
          </p:nvPr>
        </p:nvSpPr>
        <p:spPr>
          <a:xfrm>
            <a:off x="6855100" y="2686100"/>
            <a:ext cx="13839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Flow Chart 3 (Dark)">
  <p:cSld name="TITLE_ONLY_1_1_1_1_1_1_1_1_1_1_1_1_1_1">
    <p:spTree>
      <p:nvGrpSpPr>
        <p:cNvPr id="1" name="Shape 268"/>
        <p:cNvGrpSpPr/>
        <p:nvPr/>
      </p:nvGrpSpPr>
      <p:grpSpPr>
        <a:xfrm>
          <a:off x="0" y="0"/>
          <a:ext cx="0" cy="0"/>
          <a:chOff x="0" y="0"/>
          <a:chExt cx="0" cy="0"/>
        </a:xfrm>
      </p:grpSpPr>
      <p:sp>
        <p:nvSpPr>
          <p:cNvPr id="269" name="Google Shape;269;p43"/>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0" name="Google Shape;270;p43"/>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71" name="Google Shape;271;p43"/>
          <p:cNvSpPr txBox="1">
            <a:spLocks noGrp="1"/>
          </p:cNvSpPr>
          <p:nvPr>
            <p:ph type="subTitle" idx="1"/>
          </p:nvPr>
        </p:nvSpPr>
        <p:spPr>
          <a:xfrm>
            <a:off x="9801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72" name="Google Shape;272;p43"/>
          <p:cNvSpPr txBox="1">
            <a:spLocks noGrp="1"/>
          </p:cNvSpPr>
          <p:nvPr>
            <p:ph type="subTitle" idx="2"/>
          </p:nvPr>
        </p:nvSpPr>
        <p:spPr>
          <a:xfrm>
            <a:off x="9801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73" name="Google Shape;273;p43"/>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274" name="Google Shape;274;p43"/>
          <p:cNvSpPr txBox="1">
            <a:spLocks noGrp="1"/>
          </p:cNvSpPr>
          <p:nvPr>
            <p:ph type="subTitle" idx="3"/>
          </p:nvPr>
        </p:nvSpPr>
        <p:spPr>
          <a:xfrm>
            <a:off x="36484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75" name="Google Shape;275;p43"/>
          <p:cNvSpPr txBox="1">
            <a:spLocks noGrp="1"/>
          </p:cNvSpPr>
          <p:nvPr>
            <p:ph type="subTitle" idx="4"/>
          </p:nvPr>
        </p:nvSpPr>
        <p:spPr>
          <a:xfrm>
            <a:off x="36484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76" name="Google Shape;276;p43"/>
          <p:cNvSpPr txBox="1">
            <a:spLocks noGrp="1"/>
          </p:cNvSpPr>
          <p:nvPr>
            <p:ph type="subTitle" idx="5"/>
          </p:nvPr>
        </p:nvSpPr>
        <p:spPr>
          <a:xfrm>
            <a:off x="63167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100"/>
              <a:buNone/>
              <a:defRPr sz="11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77" name="Google Shape;277;p43"/>
          <p:cNvSpPr txBox="1">
            <a:spLocks noGrp="1"/>
          </p:cNvSpPr>
          <p:nvPr>
            <p:ph type="subTitle" idx="6"/>
          </p:nvPr>
        </p:nvSpPr>
        <p:spPr>
          <a:xfrm>
            <a:off x="63167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Flow Chart 3 (Multi)">
  <p:cSld name="TITLE_ONLY_1_1_1_1_1_1_1_1_1_1_1_1_1_1_1">
    <p:spTree>
      <p:nvGrpSpPr>
        <p:cNvPr id="1" name="Shape 278"/>
        <p:cNvGrpSpPr/>
        <p:nvPr/>
      </p:nvGrpSpPr>
      <p:grpSpPr>
        <a:xfrm>
          <a:off x="0" y="0"/>
          <a:ext cx="0" cy="0"/>
          <a:chOff x="0" y="0"/>
          <a:chExt cx="0" cy="0"/>
        </a:xfrm>
      </p:grpSpPr>
      <p:sp>
        <p:nvSpPr>
          <p:cNvPr id="279" name="Google Shape;279;p44"/>
          <p:cNvSpPr txBox="1">
            <a:spLocks noGrp="1"/>
          </p:cNvSpPr>
          <p:nvPr>
            <p:ph type="title"/>
          </p:nvPr>
        </p:nvSpPr>
        <p:spPr>
          <a:xfrm>
            <a:off x="612600" y="546138"/>
            <a:ext cx="7918800" cy="4290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0" name="Google Shape;280;p44"/>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
        <p:nvSpPr>
          <p:cNvPr id="281" name="Google Shape;281;p44"/>
          <p:cNvSpPr txBox="1">
            <a:spLocks noGrp="1"/>
          </p:cNvSpPr>
          <p:nvPr>
            <p:ph type="subTitle" idx="1"/>
          </p:nvPr>
        </p:nvSpPr>
        <p:spPr>
          <a:xfrm>
            <a:off x="9801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82" name="Google Shape;282;p44"/>
          <p:cNvSpPr txBox="1">
            <a:spLocks noGrp="1"/>
          </p:cNvSpPr>
          <p:nvPr>
            <p:ph type="subTitle" idx="2"/>
          </p:nvPr>
        </p:nvSpPr>
        <p:spPr>
          <a:xfrm>
            <a:off x="9801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pic>
        <p:nvPicPr>
          <p:cNvPr id="283" name="Google Shape;283;p44"/>
          <p:cNvPicPr preferRelativeResize="0"/>
          <p:nvPr/>
        </p:nvPicPr>
        <p:blipFill rotWithShape="1">
          <a:blip r:embed="rId2">
            <a:alphaModFix/>
          </a:blip>
          <a:srcRect b="10"/>
          <a:stretch/>
        </p:blipFill>
        <p:spPr>
          <a:xfrm>
            <a:off x="287600" y="4763627"/>
            <a:ext cx="759701" cy="144175"/>
          </a:xfrm>
          <a:prstGeom prst="rect">
            <a:avLst/>
          </a:prstGeom>
          <a:noFill/>
          <a:ln>
            <a:noFill/>
          </a:ln>
        </p:spPr>
      </p:pic>
      <p:sp>
        <p:nvSpPr>
          <p:cNvPr id="284" name="Google Shape;284;p44"/>
          <p:cNvSpPr txBox="1">
            <a:spLocks noGrp="1"/>
          </p:cNvSpPr>
          <p:nvPr>
            <p:ph type="subTitle" idx="3"/>
          </p:nvPr>
        </p:nvSpPr>
        <p:spPr>
          <a:xfrm>
            <a:off x="36484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85" name="Google Shape;285;p44"/>
          <p:cNvSpPr txBox="1">
            <a:spLocks noGrp="1"/>
          </p:cNvSpPr>
          <p:nvPr>
            <p:ph type="subTitle" idx="4"/>
          </p:nvPr>
        </p:nvSpPr>
        <p:spPr>
          <a:xfrm>
            <a:off x="36484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
        <p:nvSpPr>
          <p:cNvPr id="286" name="Google Shape;286;p44"/>
          <p:cNvSpPr txBox="1">
            <a:spLocks noGrp="1"/>
          </p:cNvSpPr>
          <p:nvPr>
            <p:ph type="subTitle" idx="5"/>
          </p:nvPr>
        </p:nvSpPr>
        <p:spPr>
          <a:xfrm>
            <a:off x="6316725" y="1763250"/>
            <a:ext cx="1938000" cy="4290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1100"/>
              <a:buNone/>
              <a:defRPr sz="11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287" name="Google Shape;287;p44"/>
          <p:cNvSpPr txBox="1">
            <a:spLocks noGrp="1"/>
          </p:cNvSpPr>
          <p:nvPr>
            <p:ph type="subTitle" idx="6"/>
          </p:nvPr>
        </p:nvSpPr>
        <p:spPr>
          <a:xfrm>
            <a:off x="6316725" y="2686100"/>
            <a:ext cx="1938000" cy="1583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900"/>
              <a:buNone/>
              <a:defRPr sz="900">
                <a:solidFill>
                  <a:schemeClr val="dk1"/>
                </a:solidFill>
              </a:defRPr>
            </a:lvl1pPr>
            <a:lvl2pPr lvl="1" rtl="0">
              <a:spcBef>
                <a:spcPts val="0"/>
              </a:spcBef>
              <a:spcAft>
                <a:spcPts val="0"/>
              </a:spcAft>
              <a:buClr>
                <a:schemeClr val="dk1"/>
              </a:buClr>
              <a:buSzPts val="1100"/>
              <a:buNone/>
              <a:defRPr sz="1100">
                <a:solidFill>
                  <a:schemeClr val="dk1"/>
                </a:solidFill>
              </a:defRPr>
            </a:lvl2pPr>
            <a:lvl3pPr lvl="2" rtl="0">
              <a:spcBef>
                <a:spcPts val="0"/>
              </a:spcBef>
              <a:spcAft>
                <a:spcPts val="0"/>
              </a:spcAft>
              <a:buClr>
                <a:schemeClr val="dk1"/>
              </a:buClr>
              <a:buSzPts val="1100"/>
              <a:buNone/>
              <a:defRPr sz="1100">
                <a:solidFill>
                  <a:schemeClr val="dk1"/>
                </a:solidFill>
              </a:defRPr>
            </a:lvl3pPr>
            <a:lvl4pPr lvl="3" rtl="0">
              <a:spcBef>
                <a:spcPts val="0"/>
              </a:spcBef>
              <a:spcAft>
                <a:spcPts val="0"/>
              </a:spcAft>
              <a:buClr>
                <a:schemeClr val="dk1"/>
              </a:buClr>
              <a:buSzPts val="1100"/>
              <a:buNone/>
              <a:defRPr sz="1100">
                <a:solidFill>
                  <a:schemeClr val="dk1"/>
                </a:solidFill>
              </a:defRPr>
            </a:lvl4pPr>
            <a:lvl5pPr lvl="4" rtl="0">
              <a:spcBef>
                <a:spcPts val="0"/>
              </a:spcBef>
              <a:spcAft>
                <a:spcPts val="0"/>
              </a:spcAft>
              <a:buClr>
                <a:schemeClr val="dk1"/>
              </a:buClr>
              <a:buSzPts val="1100"/>
              <a:buNone/>
              <a:defRPr sz="1100">
                <a:solidFill>
                  <a:schemeClr val="dk1"/>
                </a:solidFill>
              </a:defRPr>
            </a:lvl5pPr>
            <a:lvl6pPr lvl="5" rtl="0">
              <a:spcBef>
                <a:spcPts val="0"/>
              </a:spcBef>
              <a:spcAft>
                <a:spcPts val="0"/>
              </a:spcAft>
              <a:buClr>
                <a:schemeClr val="dk1"/>
              </a:buClr>
              <a:buSzPts val="1100"/>
              <a:buNone/>
              <a:defRPr sz="1100">
                <a:solidFill>
                  <a:schemeClr val="dk1"/>
                </a:solidFill>
              </a:defRPr>
            </a:lvl6pPr>
            <a:lvl7pPr lvl="6" rtl="0">
              <a:spcBef>
                <a:spcPts val="0"/>
              </a:spcBef>
              <a:spcAft>
                <a:spcPts val="0"/>
              </a:spcAft>
              <a:buClr>
                <a:schemeClr val="dk1"/>
              </a:buClr>
              <a:buSzPts val="1100"/>
              <a:buNone/>
              <a:defRPr sz="1100">
                <a:solidFill>
                  <a:schemeClr val="dk1"/>
                </a:solidFill>
              </a:defRPr>
            </a:lvl7pPr>
            <a:lvl8pPr lvl="7" rtl="0">
              <a:spcBef>
                <a:spcPts val="0"/>
              </a:spcBef>
              <a:spcAft>
                <a:spcPts val="0"/>
              </a:spcAft>
              <a:buClr>
                <a:schemeClr val="dk1"/>
              </a:buClr>
              <a:buSzPts val="1100"/>
              <a:buNone/>
              <a:defRPr sz="1100">
                <a:solidFill>
                  <a:schemeClr val="dk1"/>
                </a:solidFill>
              </a:defRPr>
            </a:lvl8pPr>
            <a:lvl9pPr lvl="8" rtl="0">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Quote">
  <p:cSld name="BIG_NUMBER_1">
    <p:bg>
      <p:bgPr>
        <a:blipFill>
          <a:blip r:embed="rId2">
            <a:alphaModFix/>
          </a:blip>
          <a:stretch>
            <a:fillRect/>
          </a:stretch>
        </a:blipFill>
        <a:effectLst/>
      </p:bgPr>
    </p:bg>
    <p:spTree>
      <p:nvGrpSpPr>
        <p:cNvPr id="1" name="Shape 288"/>
        <p:cNvGrpSpPr/>
        <p:nvPr/>
      </p:nvGrpSpPr>
      <p:grpSpPr>
        <a:xfrm>
          <a:off x="0" y="0"/>
          <a:ext cx="0" cy="0"/>
          <a:chOff x="0" y="0"/>
          <a:chExt cx="0" cy="0"/>
        </a:xfrm>
      </p:grpSpPr>
      <p:sp>
        <p:nvSpPr>
          <p:cNvPr id="289" name="Google Shape;289;p45"/>
          <p:cNvSpPr txBox="1">
            <a:spLocks noGrp="1"/>
          </p:cNvSpPr>
          <p:nvPr>
            <p:ph type="title"/>
          </p:nvPr>
        </p:nvSpPr>
        <p:spPr>
          <a:xfrm>
            <a:off x="1817875" y="1198515"/>
            <a:ext cx="5477100" cy="1979100"/>
          </a:xfrm>
          <a:prstGeom prst="rect">
            <a:avLst/>
          </a:prstGeom>
        </p:spPr>
        <p:txBody>
          <a:bodyPr spcFirstLastPara="1" wrap="square" lIns="0" tIns="0" rIns="0" bIns="0" anchor="ctr" anchorCtr="0">
            <a:noAutofit/>
          </a:bodyPr>
          <a:lstStyle>
            <a:lvl1pPr lvl="0" rtl="0">
              <a:lnSpc>
                <a:spcPct val="115000"/>
              </a:lnSpc>
              <a:spcBef>
                <a:spcPts val="0"/>
              </a:spcBef>
              <a:spcAft>
                <a:spcPts val="0"/>
              </a:spcAft>
              <a:buClr>
                <a:schemeClr val="lt1"/>
              </a:buClr>
              <a:buSzPts val="2400"/>
              <a:buNone/>
              <a:defRPr sz="2400">
                <a:solidFill>
                  <a:schemeClr val="lt1"/>
                </a:solidFill>
              </a:defRPr>
            </a:lvl1pPr>
            <a:lvl2pPr lvl="1" rtl="0">
              <a:spcBef>
                <a:spcPts val="0"/>
              </a:spcBef>
              <a:spcAft>
                <a:spcPts val="0"/>
              </a:spcAft>
              <a:buSzPts val="2600"/>
              <a:buNone/>
              <a:defRPr sz="2600">
                <a:latin typeface="Open Sans"/>
                <a:ea typeface="Open Sans"/>
                <a:cs typeface="Open Sans"/>
                <a:sym typeface="Open Sans"/>
              </a:defRPr>
            </a:lvl2pPr>
            <a:lvl3pPr lvl="2" rtl="0">
              <a:spcBef>
                <a:spcPts val="0"/>
              </a:spcBef>
              <a:spcAft>
                <a:spcPts val="0"/>
              </a:spcAft>
              <a:buSzPts val="2600"/>
              <a:buNone/>
              <a:defRPr sz="2600">
                <a:latin typeface="Open Sans"/>
                <a:ea typeface="Open Sans"/>
                <a:cs typeface="Open Sans"/>
                <a:sym typeface="Open Sans"/>
              </a:defRPr>
            </a:lvl3pPr>
            <a:lvl4pPr lvl="3" rtl="0">
              <a:spcBef>
                <a:spcPts val="0"/>
              </a:spcBef>
              <a:spcAft>
                <a:spcPts val="0"/>
              </a:spcAft>
              <a:buSzPts val="2600"/>
              <a:buNone/>
              <a:defRPr sz="2600">
                <a:latin typeface="Open Sans"/>
                <a:ea typeface="Open Sans"/>
                <a:cs typeface="Open Sans"/>
                <a:sym typeface="Open Sans"/>
              </a:defRPr>
            </a:lvl4pPr>
            <a:lvl5pPr lvl="4" rtl="0">
              <a:spcBef>
                <a:spcPts val="0"/>
              </a:spcBef>
              <a:spcAft>
                <a:spcPts val="0"/>
              </a:spcAft>
              <a:buSzPts val="2600"/>
              <a:buNone/>
              <a:defRPr sz="2600">
                <a:latin typeface="Open Sans"/>
                <a:ea typeface="Open Sans"/>
                <a:cs typeface="Open Sans"/>
                <a:sym typeface="Open Sans"/>
              </a:defRPr>
            </a:lvl5pPr>
            <a:lvl6pPr lvl="5" rtl="0">
              <a:spcBef>
                <a:spcPts val="0"/>
              </a:spcBef>
              <a:spcAft>
                <a:spcPts val="0"/>
              </a:spcAft>
              <a:buSzPts val="2600"/>
              <a:buNone/>
              <a:defRPr sz="2600">
                <a:latin typeface="Open Sans"/>
                <a:ea typeface="Open Sans"/>
                <a:cs typeface="Open Sans"/>
                <a:sym typeface="Open Sans"/>
              </a:defRPr>
            </a:lvl6pPr>
            <a:lvl7pPr lvl="6" rtl="0">
              <a:spcBef>
                <a:spcPts val="0"/>
              </a:spcBef>
              <a:spcAft>
                <a:spcPts val="0"/>
              </a:spcAft>
              <a:buSzPts val="2600"/>
              <a:buNone/>
              <a:defRPr sz="2600">
                <a:latin typeface="Open Sans"/>
                <a:ea typeface="Open Sans"/>
                <a:cs typeface="Open Sans"/>
                <a:sym typeface="Open Sans"/>
              </a:defRPr>
            </a:lvl7pPr>
            <a:lvl8pPr lvl="7" rtl="0">
              <a:spcBef>
                <a:spcPts val="0"/>
              </a:spcBef>
              <a:spcAft>
                <a:spcPts val="0"/>
              </a:spcAft>
              <a:buSzPts val="2600"/>
              <a:buNone/>
              <a:defRPr sz="2600">
                <a:latin typeface="Open Sans"/>
                <a:ea typeface="Open Sans"/>
                <a:cs typeface="Open Sans"/>
                <a:sym typeface="Open Sans"/>
              </a:defRPr>
            </a:lvl8pPr>
            <a:lvl9pPr lvl="8" rtl="0">
              <a:spcBef>
                <a:spcPts val="0"/>
              </a:spcBef>
              <a:spcAft>
                <a:spcPts val="0"/>
              </a:spcAft>
              <a:buSzPts val="2600"/>
              <a:buNone/>
              <a:defRPr sz="2600">
                <a:latin typeface="Open Sans"/>
                <a:ea typeface="Open Sans"/>
                <a:cs typeface="Open Sans"/>
                <a:sym typeface="Open Sans"/>
              </a:defRPr>
            </a:lvl9pPr>
          </a:lstStyle>
          <a:p>
            <a:endParaRPr/>
          </a:p>
        </p:txBody>
      </p:sp>
      <p:sp>
        <p:nvSpPr>
          <p:cNvPr id="290" name="Google Shape;290;p45"/>
          <p:cNvSpPr txBox="1">
            <a:spLocks noGrp="1"/>
          </p:cNvSpPr>
          <p:nvPr>
            <p:ph type="subTitle" idx="1"/>
          </p:nvPr>
        </p:nvSpPr>
        <p:spPr>
          <a:xfrm>
            <a:off x="1817875" y="3542325"/>
            <a:ext cx="5477100" cy="176400"/>
          </a:xfrm>
          <a:prstGeom prst="rect">
            <a:avLst/>
          </a:prstGeom>
        </p:spPr>
        <p:txBody>
          <a:bodyPr spcFirstLastPara="1" wrap="square" lIns="0" tIns="0" rIns="0" bIns="0" anchor="t" anchorCtr="0">
            <a:noAutofit/>
          </a:bodyPr>
          <a:lstStyle>
            <a:lvl1pPr lvl="0">
              <a:spcBef>
                <a:spcPts val="0"/>
              </a:spcBef>
              <a:spcAft>
                <a:spcPts val="0"/>
              </a:spcAft>
              <a:buClr>
                <a:schemeClr val="lt1"/>
              </a:buClr>
              <a:buSzPts val="1200"/>
              <a:buNone/>
              <a:defRPr sz="1200" b="1">
                <a:solidFill>
                  <a:schemeClr val="lt1"/>
                </a:solidFill>
              </a:defRPr>
            </a:lvl1pPr>
            <a:lvl2pPr lvl="1">
              <a:spcBef>
                <a:spcPts val="0"/>
              </a:spcBef>
              <a:spcAft>
                <a:spcPts val="0"/>
              </a:spcAft>
              <a:buClr>
                <a:schemeClr val="lt1"/>
              </a:buClr>
              <a:buSzPts val="1000"/>
              <a:buNone/>
              <a:defRPr sz="1000" b="1">
                <a:solidFill>
                  <a:schemeClr val="lt1"/>
                </a:solidFill>
              </a:defRPr>
            </a:lvl2pPr>
            <a:lvl3pPr lvl="2">
              <a:spcBef>
                <a:spcPts val="0"/>
              </a:spcBef>
              <a:spcAft>
                <a:spcPts val="0"/>
              </a:spcAft>
              <a:buClr>
                <a:schemeClr val="lt1"/>
              </a:buClr>
              <a:buSzPts val="1000"/>
              <a:buNone/>
              <a:defRPr sz="1000" b="1">
                <a:solidFill>
                  <a:schemeClr val="lt1"/>
                </a:solidFill>
              </a:defRPr>
            </a:lvl3pPr>
            <a:lvl4pPr lvl="3">
              <a:spcBef>
                <a:spcPts val="0"/>
              </a:spcBef>
              <a:spcAft>
                <a:spcPts val="0"/>
              </a:spcAft>
              <a:buClr>
                <a:schemeClr val="lt1"/>
              </a:buClr>
              <a:buSzPts val="1000"/>
              <a:buNone/>
              <a:defRPr sz="1000" b="1">
                <a:solidFill>
                  <a:schemeClr val="lt1"/>
                </a:solidFill>
              </a:defRPr>
            </a:lvl4pPr>
            <a:lvl5pPr lvl="4">
              <a:spcBef>
                <a:spcPts val="0"/>
              </a:spcBef>
              <a:spcAft>
                <a:spcPts val="0"/>
              </a:spcAft>
              <a:buClr>
                <a:schemeClr val="lt1"/>
              </a:buClr>
              <a:buSzPts val="1000"/>
              <a:buNone/>
              <a:defRPr sz="1000" b="1">
                <a:solidFill>
                  <a:schemeClr val="lt1"/>
                </a:solidFill>
              </a:defRPr>
            </a:lvl5pPr>
            <a:lvl6pPr lvl="5">
              <a:spcBef>
                <a:spcPts val="0"/>
              </a:spcBef>
              <a:spcAft>
                <a:spcPts val="0"/>
              </a:spcAft>
              <a:buClr>
                <a:schemeClr val="lt1"/>
              </a:buClr>
              <a:buSzPts val="1000"/>
              <a:buNone/>
              <a:defRPr sz="1000" b="1">
                <a:solidFill>
                  <a:schemeClr val="lt1"/>
                </a:solidFill>
              </a:defRPr>
            </a:lvl6pPr>
            <a:lvl7pPr lvl="6">
              <a:spcBef>
                <a:spcPts val="0"/>
              </a:spcBef>
              <a:spcAft>
                <a:spcPts val="0"/>
              </a:spcAft>
              <a:buClr>
                <a:schemeClr val="lt1"/>
              </a:buClr>
              <a:buSzPts val="1000"/>
              <a:buNone/>
              <a:defRPr sz="1000" b="1">
                <a:solidFill>
                  <a:schemeClr val="lt1"/>
                </a:solidFill>
              </a:defRPr>
            </a:lvl7pPr>
            <a:lvl8pPr lvl="7">
              <a:spcBef>
                <a:spcPts val="0"/>
              </a:spcBef>
              <a:spcAft>
                <a:spcPts val="0"/>
              </a:spcAft>
              <a:buClr>
                <a:schemeClr val="lt1"/>
              </a:buClr>
              <a:buSzPts val="1000"/>
              <a:buNone/>
              <a:defRPr sz="1000" b="1">
                <a:solidFill>
                  <a:schemeClr val="lt1"/>
                </a:solidFill>
              </a:defRPr>
            </a:lvl8pPr>
            <a:lvl9pPr lvl="8">
              <a:spcBef>
                <a:spcPts val="0"/>
              </a:spcBef>
              <a:spcAft>
                <a:spcPts val="0"/>
              </a:spcAft>
              <a:buClr>
                <a:schemeClr val="lt1"/>
              </a:buClr>
              <a:buSzPts val="1000"/>
              <a:buNone/>
              <a:defRPr sz="1000" b="1">
                <a:solidFill>
                  <a:schemeClr val="lt1"/>
                </a:solidFill>
              </a:defRPr>
            </a:lvl9pPr>
          </a:lstStyle>
          <a:p>
            <a:endParaRPr/>
          </a:p>
        </p:txBody>
      </p:sp>
      <p:sp>
        <p:nvSpPr>
          <p:cNvPr id="291" name="Google Shape;291;p45"/>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292" name="Google Shape;292;p45"/>
          <p:cNvPicPr preferRelativeResize="0"/>
          <p:nvPr/>
        </p:nvPicPr>
        <p:blipFill rotWithShape="1">
          <a:blip r:embed="rId3">
            <a:alphaModFix/>
          </a:blip>
          <a:srcRect b="10"/>
          <a:stretch/>
        </p:blipFill>
        <p:spPr>
          <a:xfrm>
            <a:off x="287600" y="4763627"/>
            <a:ext cx="759701" cy="144175"/>
          </a:xfrm>
          <a:prstGeom prst="rect">
            <a:avLst/>
          </a:prstGeom>
          <a:noFill/>
          <a:ln>
            <a:noFill/>
          </a:ln>
        </p:spPr>
      </p:pic>
      <p:sp>
        <p:nvSpPr>
          <p:cNvPr id="293" name="Google Shape;293;p45"/>
          <p:cNvSpPr txBox="1">
            <a:spLocks noGrp="1"/>
          </p:cNvSpPr>
          <p:nvPr>
            <p:ph type="subTitle" idx="2"/>
          </p:nvPr>
        </p:nvSpPr>
        <p:spPr>
          <a:xfrm>
            <a:off x="1817875" y="3768575"/>
            <a:ext cx="5477100" cy="1764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000"/>
              <a:buNone/>
              <a:defRPr sz="1000">
                <a:solidFill>
                  <a:schemeClr val="lt1"/>
                </a:solidFill>
              </a:defRPr>
            </a:lvl2pPr>
            <a:lvl3pPr lvl="2" rtl="0">
              <a:spcBef>
                <a:spcPts val="0"/>
              </a:spcBef>
              <a:spcAft>
                <a:spcPts val="0"/>
              </a:spcAft>
              <a:buClr>
                <a:schemeClr val="lt1"/>
              </a:buClr>
              <a:buSzPts val="1000"/>
              <a:buNone/>
              <a:defRPr sz="1000">
                <a:solidFill>
                  <a:schemeClr val="lt1"/>
                </a:solidFill>
              </a:defRPr>
            </a:lvl3pPr>
            <a:lvl4pPr lvl="3" rtl="0">
              <a:spcBef>
                <a:spcPts val="0"/>
              </a:spcBef>
              <a:spcAft>
                <a:spcPts val="0"/>
              </a:spcAft>
              <a:buClr>
                <a:schemeClr val="lt1"/>
              </a:buClr>
              <a:buSzPts val="1000"/>
              <a:buNone/>
              <a:defRPr sz="1000">
                <a:solidFill>
                  <a:schemeClr val="lt1"/>
                </a:solidFill>
              </a:defRPr>
            </a:lvl4pPr>
            <a:lvl5pPr lvl="4" rtl="0">
              <a:spcBef>
                <a:spcPts val="0"/>
              </a:spcBef>
              <a:spcAft>
                <a:spcPts val="0"/>
              </a:spcAft>
              <a:buClr>
                <a:schemeClr val="lt1"/>
              </a:buClr>
              <a:buSzPts val="1000"/>
              <a:buNone/>
              <a:defRPr sz="1000">
                <a:solidFill>
                  <a:schemeClr val="lt1"/>
                </a:solidFill>
              </a:defRPr>
            </a:lvl5pPr>
            <a:lvl6pPr lvl="5" rtl="0">
              <a:spcBef>
                <a:spcPts val="0"/>
              </a:spcBef>
              <a:spcAft>
                <a:spcPts val="0"/>
              </a:spcAft>
              <a:buClr>
                <a:schemeClr val="lt1"/>
              </a:buClr>
              <a:buSzPts val="1000"/>
              <a:buNone/>
              <a:defRPr sz="1000">
                <a:solidFill>
                  <a:schemeClr val="lt1"/>
                </a:solidFill>
              </a:defRPr>
            </a:lvl6pPr>
            <a:lvl7pPr lvl="6" rtl="0">
              <a:spcBef>
                <a:spcPts val="0"/>
              </a:spcBef>
              <a:spcAft>
                <a:spcPts val="0"/>
              </a:spcAft>
              <a:buClr>
                <a:schemeClr val="lt1"/>
              </a:buClr>
              <a:buSzPts val="1000"/>
              <a:buNone/>
              <a:defRPr sz="1000">
                <a:solidFill>
                  <a:schemeClr val="lt1"/>
                </a:solidFill>
              </a:defRPr>
            </a:lvl7pPr>
            <a:lvl8pPr lvl="7" rtl="0">
              <a:spcBef>
                <a:spcPts val="0"/>
              </a:spcBef>
              <a:spcAft>
                <a:spcPts val="0"/>
              </a:spcAft>
              <a:buClr>
                <a:schemeClr val="lt1"/>
              </a:buClr>
              <a:buSzPts val="1000"/>
              <a:buNone/>
              <a:defRPr sz="1000">
                <a:solidFill>
                  <a:schemeClr val="lt1"/>
                </a:solidFill>
              </a:defRPr>
            </a:lvl8pPr>
            <a:lvl9pPr lvl="8" rtl="0">
              <a:spcBef>
                <a:spcPts val="0"/>
              </a:spcBef>
              <a:spcAft>
                <a:spcPts val="0"/>
              </a:spcAft>
              <a:buClr>
                <a:schemeClr val="lt1"/>
              </a:buClr>
              <a:buSzPts val="1000"/>
              <a:buNone/>
              <a:defRPr sz="1000">
                <a:solidFill>
                  <a:schemeClr val="lt1"/>
                </a:solidFill>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Stat - Single">
  <p:cSld name="BIG_NUMBER_1_1">
    <p:bg>
      <p:bgPr>
        <a:blipFill>
          <a:blip r:embed="rId2">
            <a:alphaModFix/>
          </a:blip>
          <a:stretch>
            <a:fillRect/>
          </a:stretch>
        </a:blipFill>
        <a:effectLst/>
      </p:bgPr>
    </p:bg>
    <p:spTree>
      <p:nvGrpSpPr>
        <p:cNvPr id="1" name="Shape 294"/>
        <p:cNvGrpSpPr/>
        <p:nvPr/>
      </p:nvGrpSpPr>
      <p:grpSpPr>
        <a:xfrm>
          <a:off x="0" y="0"/>
          <a:ext cx="0" cy="0"/>
          <a:chOff x="0" y="0"/>
          <a:chExt cx="0" cy="0"/>
        </a:xfrm>
      </p:grpSpPr>
      <p:sp>
        <p:nvSpPr>
          <p:cNvPr id="295" name="Google Shape;295;p46"/>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296" name="Google Shape;296;p46"/>
          <p:cNvPicPr preferRelativeResize="0"/>
          <p:nvPr/>
        </p:nvPicPr>
        <p:blipFill rotWithShape="1">
          <a:blip r:embed="rId3">
            <a:alphaModFix/>
          </a:blip>
          <a:srcRect b="10"/>
          <a:stretch/>
        </p:blipFill>
        <p:spPr>
          <a:xfrm>
            <a:off x="287600" y="4763627"/>
            <a:ext cx="759701" cy="144175"/>
          </a:xfrm>
          <a:prstGeom prst="rect">
            <a:avLst/>
          </a:prstGeom>
          <a:noFill/>
          <a:ln>
            <a:noFill/>
          </a:ln>
        </p:spPr>
      </p:pic>
      <p:sp>
        <p:nvSpPr>
          <p:cNvPr id="297" name="Google Shape;297;p46"/>
          <p:cNvSpPr txBox="1">
            <a:spLocks noGrp="1"/>
          </p:cNvSpPr>
          <p:nvPr>
            <p:ph type="title"/>
          </p:nvPr>
        </p:nvSpPr>
        <p:spPr>
          <a:xfrm>
            <a:off x="1373150" y="546150"/>
            <a:ext cx="6397800" cy="8115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2800"/>
              <a:buNone/>
              <a:defRPr>
                <a:solidFill>
                  <a:schemeClr val="lt1"/>
                </a:solidFill>
              </a:defRPr>
            </a:lvl1pPr>
            <a:lvl2pPr lvl="1" algn="ctr" rtl="0">
              <a:spcBef>
                <a:spcPts val="0"/>
              </a:spcBef>
              <a:spcAft>
                <a:spcPts val="0"/>
              </a:spcAft>
              <a:buClr>
                <a:schemeClr val="lt1"/>
              </a:buClr>
              <a:buSzPts val="2800"/>
              <a:buNone/>
              <a:defRPr>
                <a:solidFill>
                  <a:schemeClr val="lt1"/>
                </a:solidFill>
              </a:defRPr>
            </a:lvl2pPr>
            <a:lvl3pPr lvl="2" algn="ctr" rtl="0">
              <a:spcBef>
                <a:spcPts val="0"/>
              </a:spcBef>
              <a:spcAft>
                <a:spcPts val="0"/>
              </a:spcAft>
              <a:buClr>
                <a:schemeClr val="lt1"/>
              </a:buClr>
              <a:buSzPts val="2800"/>
              <a:buNone/>
              <a:defRPr>
                <a:solidFill>
                  <a:schemeClr val="lt1"/>
                </a:solidFill>
              </a:defRPr>
            </a:lvl3pPr>
            <a:lvl4pPr lvl="3" algn="ctr" rtl="0">
              <a:spcBef>
                <a:spcPts val="0"/>
              </a:spcBef>
              <a:spcAft>
                <a:spcPts val="0"/>
              </a:spcAft>
              <a:buClr>
                <a:schemeClr val="lt1"/>
              </a:buClr>
              <a:buSzPts val="2800"/>
              <a:buNone/>
              <a:defRPr>
                <a:solidFill>
                  <a:schemeClr val="lt1"/>
                </a:solidFill>
              </a:defRPr>
            </a:lvl4pPr>
            <a:lvl5pPr lvl="4" algn="ctr" rtl="0">
              <a:spcBef>
                <a:spcPts val="0"/>
              </a:spcBef>
              <a:spcAft>
                <a:spcPts val="0"/>
              </a:spcAft>
              <a:buClr>
                <a:schemeClr val="lt1"/>
              </a:buClr>
              <a:buSzPts val="2800"/>
              <a:buNone/>
              <a:defRPr>
                <a:solidFill>
                  <a:schemeClr val="lt1"/>
                </a:solidFill>
              </a:defRPr>
            </a:lvl5pPr>
            <a:lvl6pPr lvl="5" algn="ctr" rtl="0">
              <a:spcBef>
                <a:spcPts val="0"/>
              </a:spcBef>
              <a:spcAft>
                <a:spcPts val="0"/>
              </a:spcAft>
              <a:buClr>
                <a:schemeClr val="lt1"/>
              </a:buClr>
              <a:buSzPts val="2800"/>
              <a:buNone/>
              <a:defRPr>
                <a:solidFill>
                  <a:schemeClr val="lt1"/>
                </a:solidFill>
              </a:defRPr>
            </a:lvl6pPr>
            <a:lvl7pPr lvl="6" algn="ctr" rtl="0">
              <a:spcBef>
                <a:spcPts val="0"/>
              </a:spcBef>
              <a:spcAft>
                <a:spcPts val="0"/>
              </a:spcAft>
              <a:buClr>
                <a:schemeClr val="lt1"/>
              </a:buClr>
              <a:buSzPts val="2800"/>
              <a:buNone/>
              <a:defRPr>
                <a:solidFill>
                  <a:schemeClr val="lt1"/>
                </a:solidFill>
              </a:defRPr>
            </a:lvl7pPr>
            <a:lvl8pPr lvl="7" algn="ctr" rtl="0">
              <a:spcBef>
                <a:spcPts val="0"/>
              </a:spcBef>
              <a:spcAft>
                <a:spcPts val="0"/>
              </a:spcAft>
              <a:buClr>
                <a:schemeClr val="lt1"/>
              </a:buClr>
              <a:buSzPts val="2800"/>
              <a:buNone/>
              <a:defRPr>
                <a:solidFill>
                  <a:schemeClr val="lt1"/>
                </a:solidFill>
              </a:defRPr>
            </a:lvl8pPr>
            <a:lvl9pPr lvl="8" algn="ctr"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tat - 3">
  <p:cSld name="BIG_NUMBER_1_1_1">
    <p:bg>
      <p:bgPr>
        <a:blipFill>
          <a:blip r:embed="rId2">
            <a:alphaModFix/>
          </a:blip>
          <a:stretch>
            <a:fillRect/>
          </a:stretch>
        </a:blipFill>
        <a:effectLst/>
      </p:bgPr>
    </p:bg>
    <p:spTree>
      <p:nvGrpSpPr>
        <p:cNvPr id="1" name="Shape 298"/>
        <p:cNvGrpSpPr/>
        <p:nvPr/>
      </p:nvGrpSpPr>
      <p:grpSpPr>
        <a:xfrm>
          <a:off x="0" y="0"/>
          <a:ext cx="0" cy="0"/>
          <a:chOff x="0" y="0"/>
          <a:chExt cx="0" cy="0"/>
        </a:xfrm>
      </p:grpSpPr>
      <p:sp>
        <p:nvSpPr>
          <p:cNvPr id="299" name="Google Shape;299;p47"/>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300" name="Google Shape;300;p47"/>
          <p:cNvPicPr preferRelativeResize="0"/>
          <p:nvPr/>
        </p:nvPicPr>
        <p:blipFill rotWithShape="1">
          <a:blip r:embed="rId3">
            <a:alphaModFix/>
          </a:blip>
          <a:srcRect b="10"/>
          <a:stretch/>
        </p:blipFill>
        <p:spPr>
          <a:xfrm>
            <a:off x="287600" y="4763627"/>
            <a:ext cx="759701" cy="144175"/>
          </a:xfrm>
          <a:prstGeom prst="rect">
            <a:avLst/>
          </a:prstGeom>
          <a:noFill/>
          <a:ln>
            <a:noFill/>
          </a:ln>
        </p:spPr>
      </p:pic>
      <p:sp>
        <p:nvSpPr>
          <p:cNvPr id="301" name="Google Shape;301;p47"/>
          <p:cNvSpPr txBox="1">
            <a:spLocks noGrp="1"/>
          </p:cNvSpPr>
          <p:nvPr>
            <p:ph type="title"/>
          </p:nvPr>
        </p:nvSpPr>
        <p:spPr>
          <a:xfrm>
            <a:off x="612600" y="1357550"/>
            <a:ext cx="3819000" cy="24285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02"/>
        <p:cNvGrpSpPr/>
        <p:nvPr/>
      </p:nvGrpSpPr>
      <p:grpSpPr>
        <a:xfrm>
          <a:off x="0" y="0"/>
          <a:ext cx="0" cy="0"/>
          <a:chOff x="0" y="0"/>
          <a:chExt cx="0" cy="0"/>
        </a:xfrm>
      </p:grpSpPr>
      <p:sp>
        <p:nvSpPr>
          <p:cNvPr id="303" name="Google Shape;303;p48"/>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pic>
        <p:nvPicPr>
          <p:cNvPr id="304" name="Google Shape;304;p48"/>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dk2"/>
        </a:solidFill>
        <a:effectLst/>
      </p:bgPr>
    </p:bg>
    <p:spTree>
      <p:nvGrpSpPr>
        <p:cNvPr id="1" name="Shape 305"/>
        <p:cNvGrpSpPr/>
        <p:nvPr/>
      </p:nvGrpSpPr>
      <p:grpSpPr>
        <a:xfrm>
          <a:off x="0" y="0"/>
          <a:ext cx="0" cy="0"/>
          <a:chOff x="0" y="0"/>
          <a:chExt cx="0" cy="0"/>
        </a:xfrm>
      </p:grpSpPr>
      <p:sp>
        <p:nvSpPr>
          <p:cNvPr id="306" name="Google Shape;306;p49"/>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pic>
        <p:nvPicPr>
          <p:cNvPr id="307" name="Google Shape;307;p49"/>
          <p:cNvPicPr preferRelativeResize="0"/>
          <p:nvPr/>
        </p:nvPicPr>
        <p:blipFill rotWithShape="1">
          <a:blip r:embed="rId2">
            <a:alphaModFix/>
          </a:blip>
          <a:srcRect b="10"/>
          <a:stretch/>
        </p:blipFill>
        <p:spPr>
          <a:xfrm>
            <a:off x="287600" y="4763627"/>
            <a:ext cx="759701" cy="1441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ver - Illustration">
  <p:cSld name="TITLE_1_1">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6"/>
          <p:cNvSpPr txBox="1">
            <a:spLocks noGrp="1"/>
          </p:cNvSpPr>
          <p:nvPr>
            <p:ph type="ctrTitle"/>
          </p:nvPr>
        </p:nvSpPr>
        <p:spPr>
          <a:xfrm>
            <a:off x="612600"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35" name="Google Shape;35;p6"/>
          <p:cNvSpPr txBox="1">
            <a:spLocks noGrp="1"/>
          </p:cNvSpPr>
          <p:nvPr>
            <p:ph type="subTitle" idx="1"/>
          </p:nvPr>
        </p:nvSpPr>
        <p:spPr>
          <a:xfrm>
            <a:off x="612600"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9pPr>
          </a:lstStyle>
          <a:p>
            <a:endParaRPr/>
          </a:p>
        </p:txBody>
      </p:sp>
      <p:pic>
        <p:nvPicPr>
          <p:cNvPr id="36" name="Google Shape;36;p6"/>
          <p:cNvPicPr preferRelativeResize="0"/>
          <p:nvPr/>
        </p:nvPicPr>
        <p:blipFill rotWithShape="1">
          <a:blip r:embed="rId3">
            <a:alphaModFix/>
          </a:blip>
          <a:srcRect t="3420" b="-3420"/>
          <a:stretch/>
        </p:blipFill>
        <p:spPr>
          <a:xfrm>
            <a:off x="619825" y="627125"/>
            <a:ext cx="1438650" cy="273025"/>
          </a:xfrm>
          <a:prstGeom prst="rect">
            <a:avLst/>
          </a:prstGeom>
          <a:noFill/>
          <a:ln>
            <a:noFill/>
          </a:ln>
        </p:spPr>
      </p:pic>
      <p:sp>
        <p:nvSpPr>
          <p:cNvPr id="37" name="Google Shape;37;p6"/>
          <p:cNvSpPr txBox="1">
            <a:spLocks noGrp="1"/>
          </p:cNvSpPr>
          <p:nvPr>
            <p:ph type="subTitle" idx="2"/>
          </p:nvPr>
        </p:nvSpPr>
        <p:spPr>
          <a:xfrm>
            <a:off x="618356"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8" name="Google Shape;38;p6"/>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ver - Illustration (Dark)">
  <p:cSld name="TITLE_1_1_1">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7"/>
          <p:cNvSpPr txBox="1">
            <a:spLocks noGrp="1"/>
          </p:cNvSpPr>
          <p:nvPr>
            <p:ph type="ctrTitle"/>
          </p:nvPr>
        </p:nvSpPr>
        <p:spPr>
          <a:xfrm>
            <a:off x="612600"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41" name="Google Shape;41;p7"/>
          <p:cNvSpPr txBox="1">
            <a:spLocks noGrp="1"/>
          </p:cNvSpPr>
          <p:nvPr>
            <p:ph type="subTitle" idx="1"/>
          </p:nvPr>
        </p:nvSpPr>
        <p:spPr>
          <a:xfrm>
            <a:off x="612600"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sp>
        <p:nvSpPr>
          <p:cNvPr id="42" name="Google Shape;42;p7"/>
          <p:cNvSpPr txBox="1">
            <a:spLocks noGrp="1"/>
          </p:cNvSpPr>
          <p:nvPr>
            <p:ph type="subTitle" idx="2"/>
          </p:nvPr>
        </p:nvSpPr>
        <p:spPr>
          <a:xfrm>
            <a:off x="618356"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pic>
        <p:nvPicPr>
          <p:cNvPr id="43" name="Google Shape;43;p7"/>
          <p:cNvPicPr preferRelativeResize="0"/>
          <p:nvPr/>
        </p:nvPicPr>
        <p:blipFill rotWithShape="1">
          <a:blip r:embed="rId3">
            <a:alphaModFix/>
          </a:blip>
          <a:srcRect t="3419" b="-3409"/>
          <a:stretch/>
        </p:blipFill>
        <p:spPr>
          <a:xfrm>
            <a:off x="619825" y="627125"/>
            <a:ext cx="1438650" cy="273025"/>
          </a:xfrm>
          <a:prstGeom prst="rect">
            <a:avLst/>
          </a:prstGeom>
          <a:noFill/>
          <a:ln>
            <a:noFill/>
          </a:ln>
        </p:spPr>
      </p:pic>
      <p:sp>
        <p:nvSpPr>
          <p:cNvPr id="44" name="Google Shape;44;p7"/>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ver - Globe">
  <p:cSld name="TITLE_1_1_1_2">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8"/>
          <p:cNvSpPr txBox="1">
            <a:spLocks noGrp="1"/>
          </p:cNvSpPr>
          <p:nvPr>
            <p:ph type="ctrTitle"/>
          </p:nvPr>
        </p:nvSpPr>
        <p:spPr>
          <a:xfrm>
            <a:off x="612600"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47" name="Google Shape;47;p8"/>
          <p:cNvSpPr txBox="1">
            <a:spLocks noGrp="1"/>
          </p:cNvSpPr>
          <p:nvPr>
            <p:ph type="subTitle" idx="1"/>
          </p:nvPr>
        </p:nvSpPr>
        <p:spPr>
          <a:xfrm>
            <a:off x="612600"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9pPr>
          </a:lstStyle>
          <a:p>
            <a:endParaRPr/>
          </a:p>
        </p:txBody>
      </p:sp>
      <p:sp>
        <p:nvSpPr>
          <p:cNvPr id="48" name="Google Shape;48;p8"/>
          <p:cNvSpPr txBox="1">
            <a:spLocks noGrp="1"/>
          </p:cNvSpPr>
          <p:nvPr>
            <p:ph type="subTitle" idx="2"/>
          </p:nvPr>
        </p:nvSpPr>
        <p:spPr>
          <a:xfrm>
            <a:off x="618356"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pic>
        <p:nvPicPr>
          <p:cNvPr id="49" name="Google Shape;49;p8"/>
          <p:cNvPicPr preferRelativeResize="0"/>
          <p:nvPr/>
        </p:nvPicPr>
        <p:blipFill rotWithShape="1">
          <a:blip r:embed="rId3">
            <a:alphaModFix/>
          </a:blip>
          <a:srcRect t="3420" b="-3420"/>
          <a:stretch/>
        </p:blipFill>
        <p:spPr>
          <a:xfrm>
            <a:off x="619825" y="627125"/>
            <a:ext cx="1438650" cy="273025"/>
          </a:xfrm>
          <a:prstGeom prst="rect">
            <a:avLst/>
          </a:prstGeom>
          <a:noFill/>
          <a:ln>
            <a:noFill/>
          </a:ln>
        </p:spPr>
      </p:pic>
      <p:sp>
        <p:nvSpPr>
          <p:cNvPr id="50" name="Google Shape;50;p8"/>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ver - Globe 1">
  <p:cSld name="TITLE_1_1_1_2_1">
    <p:bg>
      <p:bgPr>
        <a:blipFill>
          <a:blip r:embed="rId2">
            <a:alphaModFix/>
          </a:blip>
          <a:stretch>
            <a:fillRect/>
          </a:stretch>
        </a:blipFill>
        <a:effectLst/>
      </p:bgPr>
    </p:bg>
    <p:spTree>
      <p:nvGrpSpPr>
        <p:cNvPr id="1" name="Shape 51"/>
        <p:cNvGrpSpPr/>
        <p:nvPr/>
      </p:nvGrpSpPr>
      <p:grpSpPr>
        <a:xfrm>
          <a:off x="0" y="0"/>
          <a:ext cx="0" cy="0"/>
          <a:chOff x="0" y="0"/>
          <a:chExt cx="0" cy="0"/>
        </a:xfrm>
      </p:grpSpPr>
      <p:sp>
        <p:nvSpPr>
          <p:cNvPr id="52" name="Google Shape;52;p9"/>
          <p:cNvSpPr txBox="1">
            <a:spLocks noGrp="1"/>
          </p:cNvSpPr>
          <p:nvPr>
            <p:ph type="ctrTitle"/>
          </p:nvPr>
        </p:nvSpPr>
        <p:spPr>
          <a:xfrm>
            <a:off x="612600"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3800"/>
              <a:buFont typeface="Open Sans Light"/>
              <a:buNone/>
              <a:defRPr sz="3800">
                <a:solidFill>
                  <a:schemeClr val="lt1"/>
                </a:solidFill>
                <a:latin typeface="Open Sans Light"/>
                <a:ea typeface="Open Sans Light"/>
                <a:cs typeface="Open Sans Light"/>
                <a:sym typeface="Open Sans Light"/>
              </a:defRPr>
            </a:lvl1pPr>
            <a:lvl2pPr lvl="1"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2pPr>
            <a:lvl3pPr lvl="2"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3pPr>
            <a:lvl4pPr lvl="3"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4pPr>
            <a:lvl5pPr lvl="4"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5pPr>
            <a:lvl6pPr lvl="5"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6pPr>
            <a:lvl7pPr lvl="6"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7pPr>
            <a:lvl8pPr lvl="7"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8pPr>
            <a:lvl9pPr lvl="8" rtl="0">
              <a:spcBef>
                <a:spcPts val="0"/>
              </a:spcBef>
              <a:spcAft>
                <a:spcPts val="0"/>
              </a:spcAft>
              <a:buClr>
                <a:schemeClr val="lt1"/>
              </a:buClr>
              <a:buSzPts val="5000"/>
              <a:buFont typeface="Open Sans Light"/>
              <a:buNone/>
              <a:defRPr sz="5000">
                <a:solidFill>
                  <a:schemeClr val="lt1"/>
                </a:solidFill>
                <a:latin typeface="Open Sans Light"/>
                <a:ea typeface="Open Sans Light"/>
                <a:cs typeface="Open Sans Light"/>
                <a:sym typeface="Open Sans Light"/>
              </a:defRPr>
            </a:lvl9pPr>
          </a:lstStyle>
          <a:p>
            <a:endParaRPr/>
          </a:p>
        </p:txBody>
      </p:sp>
      <p:sp>
        <p:nvSpPr>
          <p:cNvPr id="53" name="Google Shape;53;p9"/>
          <p:cNvSpPr txBox="1">
            <a:spLocks noGrp="1"/>
          </p:cNvSpPr>
          <p:nvPr>
            <p:ph type="subTitle" idx="1"/>
          </p:nvPr>
        </p:nvSpPr>
        <p:spPr>
          <a:xfrm>
            <a:off x="612600"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lt1"/>
              </a:buClr>
              <a:buSzPts val="1200"/>
              <a:buFont typeface="Open Sans"/>
              <a:buNone/>
              <a:defRPr sz="1200">
                <a:solidFill>
                  <a:schemeClr val="lt1"/>
                </a:solidFill>
                <a:latin typeface="Open Sans"/>
                <a:ea typeface="Open Sans"/>
                <a:cs typeface="Open Sans"/>
                <a:sym typeface="Open Sans"/>
              </a:defRPr>
            </a:lvl1pPr>
            <a:lvl2pPr lvl="1"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lt1"/>
              </a:buClr>
              <a:buSzPts val="2800"/>
              <a:buFont typeface="Open Sans Light"/>
              <a:buNone/>
              <a:defRPr sz="2800">
                <a:solidFill>
                  <a:schemeClr val="lt1"/>
                </a:solidFill>
                <a:latin typeface="Open Sans Light"/>
                <a:ea typeface="Open Sans Light"/>
                <a:cs typeface="Open Sans Light"/>
                <a:sym typeface="Open Sans Light"/>
              </a:defRPr>
            </a:lvl9pPr>
          </a:lstStyle>
          <a:p>
            <a:endParaRPr/>
          </a:p>
        </p:txBody>
      </p:sp>
      <p:sp>
        <p:nvSpPr>
          <p:cNvPr id="54" name="Google Shape;54;p9"/>
          <p:cNvSpPr txBox="1">
            <a:spLocks noGrp="1"/>
          </p:cNvSpPr>
          <p:nvPr>
            <p:ph type="subTitle" idx="2"/>
          </p:nvPr>
        </p:nvSpPr>
        <p:spPr>
          <a:xfrm>
            <a:off x="618356"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900"/>
              <a:buFont typeface="Open Sans"/>
              <a:buNone/>
              <a:defRPr sz="900">
                <a:solidFill>
                  <a:schemeClr val="lt1"/>
                </a:solidFill>
                <a:latin typeface="Open Sans"/>
                <a:ea typeface="Open Sans"/>
                <a:cs typeface="Open Sans"/>
                <a:sym typeface="Open Sans"/>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pic>
        <p:nvPicPr>
          <p:cNvPr id="55" name="Google Shape;55;p9"/>
          <p:cNvPicPr preferRelativeResize="0"/>
          <p:nvPr/>
        </p:nvPicPr>
        <p:blipFill rotWithShape="1">
          <a:blip r:embed="rId3">
            <a:alphaModFix/>
          </a:blip>
          <a:srcRect t="3419" b="-3409"/>
          <a:stretch/>
        </p:blipFill>
        <p:spPr>
          <a:xfrm>
            <a:off x="619825" y="627125"/>
            <a:ext cx="1438650" cy="273025"/>
          </a:xfrm>
          <a:prstGeom prst="rect">
            <a:avLst/>
          </a:prstGeom>
          <a:noFill/>
          <a:ln>
            <a:noFill/>
          </a:ln>
        </p:spPr>
      </p:pic>
      <p:sp>
        <p:nvSpPr>
          <p:cNvPr id="56" name="Google Shape;56;p9"/>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lt1"/>
                </a:solidFill>
                <a:latin typeface="Open Sans SemiBold"/>
                <a:ea typeface="Open Sans SemiBold"/>
                <a:cs typeface="Open Sans SemiBold"/>
                <a:sym typeface="Open Sans SemiBold"/>
              </a:rPr>
              <a:t>RESTRICTED. CONFIDENTIAL. DO NOT SHARE</a:t>
            </a:r>
            <a:endParaRPr sz="650">
              <a:solidFill>
                <a:schemeClr val="lt1"/>
              </a:solidFill>
              <a:latin typeface="Open Sans SemiBold"/>
              <a:ea typeface="Open Sans SemiBold"/>
              <a:cs typeface="Open Sans SemiBold"/>
              <a:sym typeface="Open Sans SemiBo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ver - Illustration 2">
  <p:cSld name="TITLE_1_1_1_2_1_1">
    <p:bg>
      <p:bgPr>
        <a:blipFill>
          <a:blip r:embed="rId2">
            <a:alphaModFix/>
          </a:blip>
          <a:stretch>
            <a:fillRect/>
          </a:stretch>
        </a:blipFill>
        <a:effectLst/>
      </p:bgPr>
    </p:bg>
    <p:spTree>
      <p:nvGrpSpPr>
        <p:cNvPr id="1" name="Shape 57"/>
        <p:cNvGrpSpPr/>
        <p:nvPr/>
      </p:nvGrpSpPr>
      <p:grpSpPr>
        <a:xfrm>
          <a:off x="0" y="0"/>
          <a:ext cx="0" cy="0"/>
          <a:chOff x="0" y="0"/>
          <a:chExt cx="0" cy="0"/>
        </a:xfrm>
      </p:grpSpPr>
      <p:pic>
        <p:nvPicPr>
          <p:cNvPr id="58" name="Google Shape;58;p10"/>
          <p:cNvPicPr preferRelativeResize="0"/>
          <p:nvPr/>
        </p:nvPicPr>
        <p:blipFill rotWithShape="1">
          <a:blip r:embed="rId3">
            <a:alphaModFix/>
          </a:blip>
          <a:srcRect t="3420" b="-3420"/>
          <a:stretch/>
        </p:blipFill>
        <p:spPr>
          <a:xfrm>
            <a:off x="4528650" y="627125"/>
            <a:ext cx="1438650" cy="273025"/>
          </a:xfrm>
          <a:prstGeom prst="rect">
            <a:avLst/>
          </a:prstGeom>
          <a:noFill/>
          <a:ln>
            <a:noFill/>
          </a:ln>
        </p:spPr>
      </p:pic>
      <p:sp>
        <p:nvSpPr>
          <p:cNvPr id="59" name="Google Shape;59;p10"/>
          <p:cNvSpPr txBox="1">
            <a:spLocks noGrp="1"/>
          </p:cNvSpPr>
          <p:nvPr>
            <p:ph type="ctrTitle"/>
          </p:nvPr>
        </p:nvSpPr>
        <p:spPr>
          <a:xfrm>
            <a:off x="4521425" y="1292675"/>
            <a:ext cx="4011300" cy="1239900"/>
          </a:xfrm>
          <a:prstGeom prst="rect">
            <a:avLst/>
          </a:prstGeom>
        </p:spPr>
        <p:txBody>
          <a:bodyPr spcFirstLastPara="1" wrap="square" lIns="0" tIns="0" rIns="0" bIns="0" anchor="ctr" anchorCtr="0">
            <a:noAutofit/>
          </a:bodyPr>
          <a:lstStyle>
            <a:lvl1pPr lvl="0" rtl="0">
              <a:spcBef>
                <a:spcPts val="0"/>
              </a:spcBef>
              <a:spcAft>
                <a:spcPts val="0"/>
              </a:spcAft>
              <a:buSzPts val="3800"/>
              <a:buFont typeface="Open Sans Light"/>
              <a:buNone/>
              <a:defRPr sz="3800">
                <a:latin typeface="Open Sans Light"/>
                <a:ea typeface="Open Sans Light"/>
                <a:cs typeface="Open Sans Light"/>
                <a:sym typeface="Open Sans Light"/>
              </a:defRPr>
            </a:lvl1pPr>
            <a:lvl2pPr lvl="1" rtl="0">
              <a:spcBef>
                <a:spcPts val="0"/>
              </a:spcBef>
              <a:spcAft>
                <a:spcPts val="0"/>
              </a:spcAft>
              <a:buSzPts val="5000"/>
              <a:buFont typeface="Open Sans Light"/>
              <a:buNone/>
              <a:defRPr sz="5000">
                <a:latin typeface="Open Sans Light"/>
                <a:ea typeface="Open Sans Light"/>
                <a:cs typeface="Open Sans Light"/>
                <a:sym typeface="Open Sans Light"/>
              </a:defRPr>
            </a:lvl2pPr>
            <a:lvl3pPr lvl="2" rtl="0">
              <a:spcBef>
                <a:spcPts val="0"/>
              </a:spcBef>
              <a:spcAft>
                <a:spcPts val="0"/>
              </a:spcAft>
              <a:buSzPts val="5000"/>
              <a:buFont typeface="Open Sans Light"/>
              <a:buNone/>
              <a:defRPr sz="5000">
                <a:latin typeface="Open Sans Light"/>
                <a:ea typeface="Open Sans Light"/>
                <a:cs typeface="Open Sans Light"/>
                <a:sym typeface="Open Sans Light"/>
              </a:defRPr>
            </a:lvl3pPr>
            <a:lvl4pPr lvl="3" rtl="0">
              <a:spcBef>
                <a:spcPts val="0"/>
              </a:spcBef>
              <a:spcAft>
                <a:spcPts val="0"/>
              </a:spcAft>
              <a:buSzPts val="5000"/>
              <a:buFont typeface="Open Sans Light"/>
              <a:buNone/>
              <a:defRPr sz="5000">
                <a:latin typeface="Open Sans Light"/>
                <a:ea typeface="Open Sans Light"/>
                <a:cs typeface="Open Sans Light"/>
                <a:sym typeface="Open Sans Light"/>
              </a:defRPr>
            </a:lvl4pPr>
            <a:lvl5pPr lvl="4" rtl="0">
              <a:spcBef>
                <a:spcPts val="0"/>
              </a:spcBef>
              <a:spcAft>
                <a:spcPts val="0"/>
              </a:spcAft>
              <a:buSzPts val="5000"/>
              <a:buFont typeface="Open Sans Light"/>
              <a:buNone/>
              <a:defRPr sz="5000">
                <a:latin typeface="Open Sans Light"/>
                <a:ea typeface="Open Sans Light"/>
                <a:cs typeface="Open Sans Light"/>
                <a:sym typeface="Open Sans Light"/>
              </a:defRPr>
            </a:lvl5pPr>
            <a:lvl6pPr lvl="5" rtl="0">
              <a:spcBef>
                <a:spcPts val="0"/>
              </a:spcBef>
              <a:spcAft>
                <a:spcPts val="0"/>
              </a:spcAft>
              <a:buSzPts val="5000"/>
              <a:buFont typeface="Open Sans Light"/>
              <a:buNone/>
              <a:defRPr sz="5000">
                <a:latin typeface="Open Sans Light"/>
                <a:ea typeface="Open Sans Light"/>
                <a:cs typeface="Open Sans Light"/>
                <a:sym typeface="Open Sans Light"/>
              </a:defRPr>
            </a:lvl6pPr>
            <a:lvl7pPr lvl="6" rtl="0">
              <a:spcBef>
                <a:spcPts val="0"/>
              </a:spcBef>
              <a:spcAft>
                <a:spcPts val="0"/>
              </a:spcAft>
              <a:buSzPts val="5000"/>
              <a:buFont typeface="Open Sans Light"/>
              <a:buNone/>
              <a:defRPr sz="5000">
                <a:latin typeface="Open Sans Light"/>
                <a:ea typeface="Open Sans Light"/>
                <a:cs typeface="Open Sans Light"/>
                <a:sym typeface="Open Sans Light"/>
              </a:defRPr>
            </a:lvl7pPr>
            <a:lvl8pPr lvl="7" rtl="0">
              <a:spcBef>
                <a:spcPts val="0"/>
              </a:spcBef>
              <a:spcAft>
                <a:spcPts val="0"/>
              </a:spcAft>
              <a:buSzPts val="5000"/>
              <a:buFont typeface="Open Sans Light"/>
              <a:buNone/>
              <a:defRPr sz="5000">
                <a:latin typeface="Open Sans Light"/>
                <a:ea typeface="Open Sans Light"/>
                <a:cs typeface="Open Sans Light"/>
                <a:sym typeface="Open Sans Light"/>
              </a:defRPr>
            </a:lvl8pPr>
            <a:lvl9pPr lvl="8" rtl="0">
              <a:spcBef>
                <a:spcPts val="0"/>
              </a:spcBef>
              <a:spcAft>
                <a:spcPts val="0"/>
              </a:spcAft>
              <a:buSzPts val="5000"/>
              <a:buFont typeface="Open Sans Light"/>
              <a:buNone/>
              <a:defRPr sz="5000">
                <a:latin typeface="Open Sans Light"/>
                <a:ea typeface="Open Sans Light"/>
                <a:cs typeface="Open Sans Light"/>
                <a:sym typeface="Open Sans Light"/>
              </a:defRPr>
            </a:lvl9pPr>
          </a:lstStyle>
          <a:p>
            <a:endParaRPr/>
          </a:p>
        </p:txBody>
      </p:sp>
      <p:sp>
        <p:nvSpPr>
          <p:cNvPr id="60" name="Google Shape;60;p10"/>
          <p:cNvSpPr txBox="1">
            <a:spLocks noGrp="1"/>
          </p:cNvSpPr>
          <p:nvPr>
            <p:ph type="subTitle" idx="1"/>
          </p:nvPr>
        </p:nvSpPr>
        <p:spPr>
          <a:xfrm>
            <a:off x="4521425" y="2800800"/>
            <a:ext cx="4011300" cy="647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200"/>
              <a:buFont typeface="Open Sans"/>
              <a:buNone/>
              <a:defRPr sz="1200">
                <a:solidFill>
                  <a:schemeClr val="dk1"/>
                </a:solidFill>
                <a:latin typeface="Open Sans"/>
                <a:ea typeface="Open Sans"/>
                <a:cs typeface="Open Sans"/>
                <a:sym typeface="Open Sans"/>
              </a:defRPr>
            </a:lvl1pPr>
            <a:lvl2pPr lvl="1"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2pPr>
            <a:lvl3pPr lvl="2"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3pPr>
            <a:lvl4pPr lvl="3"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4pPr>
            <a:lvl5pPr lvl="4"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5pPr>
            <a:lvl6pPr lvl="5"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6pPr>
            <a:lvl7pPr lvl="6"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7pPr>
            <a:lvl8pPr lvl="7"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8pPr>
            <a:lvl9pPr lvl="8" algn="ctr" rtl="0">
              <a:lnSpc>
                <a:spcPct val="100000"/>
              </a:lnSpc>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9pPr>
          </a:lstStyle>
          <a:p>
            <a:endParaRPr/>
          </a:p>
        </p:txBody>
      </p:sp>
      <p:sp>
        <p:nvSpPr>
          <p:cNvPr id="61" name="Google Shape;61;p10"/>
          <p:cNvSpPr txBox="1">
            <a:spLocks noGrp="1"/>
          </p:cNvSpPr>
          <p:nvPr>
            <p:ph type="subTitle" idx="2"/>
          </p:nvPr>
        </p:nvSpPr>
        <p:spPr>
          <a:xfrm>
            <a:off x="4527181" y="4203625"/>
            <a:ext cx="4011300" cy="3138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900"/>
              <a:buFont typeface="Open Sans"/>
              <a:buNone/>
              <a:defRPr sz="900">
                <a:solidFill>
                  <a:schemeClr val="dk1"/>
                </a:solidFill>
                <a:latin typeface="Open Sans"/>
                <a:ea typeface="Open Sans"/>
                <a:cs typeface="Open Sans"/>
                <a:sym typeface="Open San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62" name="Google Shape;62;p10"/>
          <p:cNvSpPr txBox="1"/>
          <p:nvPr/>
        </p:nvSpPr>
        <p:spPr>
          <a:xfrm>
            <a:off x="5650530" y="4747513"/>
            <a:ext cx="3219900" cy="176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650">
                <a:solidFill>
                  <a:schemeClr val="dk1"/>
                </a:solidFill>
                <a:latin typeface="Open Sans SemiBold"/>
                <a:ea typeface="Open Sans SemiBold"/>
                <a:cs typeface="Open Sans SemiBold"/>
                <a:sym typeface="Open Sans SemiBold"/>
              </a:rPr>
              <a:t>RESTRICTED. CONFIDENTIAL. DO NOT SHARE</a:t>
            </a:r>
            <a:endParaRPr sz="650">
              <a:solidFill>
                <a:schemeClr val="dk1"/>
              </a:solidFill>
              <a:latin typeface="Open Sans SemiBold"/>
              <a:ea typeface="Open Sans SemiBold"/>
              <a:cs typeface="Open Sans SemiBold"/>
              <a:sym typeface="Open Sans SemiBo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12600" y="605125"/>
            <a:ext cx="7918800" cy="649800"/>
          </a:xfrm>
          <a:prstGeom prst="rect">
            <a:avLst/>
          </a:prstGeom>
          <a:noFill/>
          <a:ln>
            <a:noFill/>
          </a:ln>
        </p:spPr>
        <p:txBody>
          <a:bodyPr spcFirstLastPara="1" wrap="square" lIns="0" tIns="0" rIns="0" bIns="0" anchor="t" anchorCtr="0">
            <a:noAutofit/>
          </a:bodyPr>
          <a:lstStyle>
            <a:lvl1pPr lvl="0">
              <a:spcBef>
                <a:spcPts val="0"/>
              </a:spcBef>
              <a:spcAft>
                <a:spcPts val="0"/>
              </a:spcAft>
              <a:buClr>
                <a:schemeClr val="dk1"/>
              </a:buClr>
              <a:buSzPts val="2800"/>
              <a:buFont typeface="Open Sans Light"/>
              <a:buNone/>
              <a:defRPr sz="2800">
                <a:solidFill>
                  <a:schemeClr val="dk1"/>
                </a:solidFill>
                <a:latin typeface="Open Sans Light"/>
                <a:ea typeface="Open Sans Light"/>
                <a:cs typeface="Open Sans Light"/>
                <a:sym typeface="Open Sans Light"/>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7" name="Google Shape;7;p1"/>
          <p:cNvSpPr txBox="1">
            <a:spLocks noGrp="1"/>
          </p:cNvSpPr>
          <p:nvPr>
            <p:ph type="body" idx="1"/>
          </p:nvPr>
        </p:nvSpPr>
        <p:spPr>
          <a:xfrm>
            <a:off x="612600" y="1553875"/>
            <a:ext cx="7918800" cy="30150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DhruvKinger/Link-of-all-blogs" TargetMode="External"/><Relationship Id="rId2" Type="http://schemas.openxmlformats.org/officeDocument/2006/relationships/hyperlink" Target="https://www.pedholtlab.com/establish-azure-point-to-site-vpn-with-a-self-signed-certificate/" TargetMode="External"/><Relationship Id="rId1" Type="http://schemas.openxmlformats.org/officeDocument/2006/relationships/slideLayout" Target="../slideLayouts/slideLayout12.xml"/><Relationship Id="rId6" Type="http://schemas.openxmlformats.org/officeDocument/2006/relationships/hyperlink" Target="https://www.microsoft.com/en-US/cloudskillschallenge/build/registration/2022" TargetMode="External"/><Relationship Id="rId5" Type="http://schemas.openxmlformats.org/officeDocument/2006/relationships/hyperlink" Target="https://cloud.netapp.com/blog/azure-cvo-blg-azure-resource-manager-arm-benefits-and-best-practices" TargetMode="External"/><Relationship Id="rId4" Type="http://schemas.openxmlformats.org/officeDocument/2006/relationships/hyperlink" Target="https://docs.microsoft.com/en-us/learn/certification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50"/>
          <p:cNvSpPr txBox="1">
            <a:spLocks noGrp="1"/>
          </p:cNvSpPr>
          <p:nvPr>
            <p:ph type="ctrTitle"/>
          </p:nvPr>
        </p:nvSpPr>
        <p:spPr>
          <a:xfrm>
            <a:off x="612600" y="985225"/>
            <a:ext cx="6205800" cy="1239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Cloud Architect Nanodegree Program</a:t>
            </a:r>
            <a:endParaRPr dirty="0"/>
          </a:p>
        </p:txBody>
      </p:sp>
      <p:sp>
        <p:nvSpPr>
          <p:cNvPr id="313" name="Google Shape;313;p50"/>
          <p:cNvSpPr txBox="1">
            <a:spLocks noGrp="1"/>
          </p:cNvSpPr>
          <p:nvPr>
            <p:ph type="subTitle" idx="1"/>
          </p:nvPr>
        </p:nvSpPr>
        <p:spPr>
          <a:xfrm>
            <a:off x="612600" y="2578524"/>
            <a:ext cx="6205800" cy="95269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P2: Cost Optimization and Monitoring for Your Company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Dhruv Kinger</a:t>
            </a:r>
          </a:p>
          <a:p>
            <a:pPr marL="0" lvl="0" indent="0" algn="l" rtl="0">
              <a:spcBef>
                <a:spcPts val="0"/>
              </a:spcBef>
              <a:spcAft>
                <a:spcPts val="0"/>
              </a:spcAft>
              <a:buNone/>
            </a:pPr>
            <a:r>
              <a:rPr lang="en-US" dirty="0"/>
              <a:t>Udacity Mentor| SWE at ThrivePass</a:t>
            </a:r>
          </a:p>
          <a:p>
            <a:pPr marL="0" lvl="0" indent="0" algn="l" rtl="0">
              <a:spcBef>
                <a:spcPts val="0"/>
              </a:spcBef>
              <a:spcAft>
                <a:spcPts val="0"/>
              </a:spcAft>
              <a:buNone/>
            </a:pP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DD4E58-9EB4-4644-8B0F-253B7A773197}"/>
              </a:ext>
            </a:extLst>
          </p:cNvPr>
          <p:cNvSpPr>
            <a:spLocks noGrp="1"/>
          </p:cNvSpPr>
          <p:nvPr>
            <p:ph type="subTitle" idx="1"/>
          </p:nvPr>
        </p:nvSpPr>
        <p:spPr>
          <a:xfrm>
            <a:off x="174740" y="369200"/>
            <a:ext cx="6077204" cy="630260"/>
          </a:xfrm>
        </p:spPr>
        <p:txBody>
          <a:bodyPr/>
          <a:lstStyle/>
          <a:p>
            <a:r>
              <a:rPr lang="en-IN" sz="2800" dirty="0"/>
              <a:t>Rubric Points continued</a:t>
            </a:r>
          </a:p>
        </p:txBody>
      </p:sp>
      <p:pic>
        <p:nvPicPr>
          <p:cNvPr id="5" name="Picture 4">
            <a:extLst>
              <a:ext uri="{FF2B5EF4-FFF2-40B4-BE49-F238E27FC236}">
                <a16:creationId xmlns:a16="http://schemas.microsoft.com/office/drawing/2014/main" id="{F396AF06-11C5-3420-B531-09F2700DC8A6}"/>
              </a:ext>
            </a:extLst>
          </p:cNvPr>
          <p:cNvPicPr>
            <a:picLocks noChangeAspect="1"/>
          </p:cNvPicPr>
          <p:nvPr/>
        </p:nvPicPr>
        <p:blipFill>
          <a:blip r:embed="rId2"/>
          <a:stretch>
            <a:fillRect/>
          </a:stretch>
        </p:blipFill>
        <p:spPr>
          <a:xfrm>
            <a:off x="258725" y="1141228"/>
            <a:ext cx="8626549" cy="3732309"/>
          </a:xfrm>
          <a:prstGeom prst="rect">
            <a:avLst/>
          </a:prstGeom>
        </p:spPr>
      </p:pic>
    </p:spTree>
    <p:extLst>
      <p:ext uri="{BB962C8B-B14F-4D97-AF65-F5344CB8AC3E}">
        <p14:creationId xmlns:p14="http://schemas.microsoft.com/office/powerpoint/2010/main" val="2376852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DD4E58-9EB4-4644-8B0F-253B7A773197}"/>
              </a:ext>
            </a:extLst>
          </p:cNvPr>
          <p:cNvSpPr>
            <a:spLocks noGrp="1"/>
          </p:cNvSpPr>
          <p:nvPr>
            <p:ph type="subTitle" idx="1"/>
          </p:nvPr>
        </p:nvSpPr>
        <p:spPr>
          <a:xfrm>
            <a:off x="371707" y="128887"/>
            <a:ext cx="6051394" cy="647100"/>
          </a:xfrm>
        </p:spPr>
        <p:txBody>
          <a:bodyPr/>
          <a:lstStyle/>
          <a:p>
            <a:r>
              <a:rPr lang="en-IN" sz="2800" dirty="0"/>
              <a:t>Rubric Points continued</a:t>
            </a:r>
          </a:p>
        </p:txBody>
      </p:sp>
      <p:pic>
        <p:nvPicPr>
          <p:cNvPr id="4" name="Picture 3">
            <a:extLst>
              <a:ext uri="{FF2B5EF4-FFF2-40B4-BE49-F238E27FC236}">
                <a16:creationId xmlns:a16="http://schemas.microsoft.com/office/drawing/2014/main" id="{EE21AEAA-9473-A3BD-B6E0-681008462619}"/>
              </a:ext>
            </a:extLst>
          </p:cNvPr>
          <p:cNvPicPr>
            <a:picLocks noChangeAspect="1"/>
          </p:cNvPicPr>
          <p:nvPr/>
        </p:nvPicPr>
        <p:blipFill>
          <a:blip r:embed="rId2"/>
          <a:stretch>
            <a:fillRect/>
          </a:stretch>
        </p:blipFill>
        <p:spPr>
          <a:xfrm>
            <a:off x="443023" y="683839"/>
            <a:ext cx="8257954" cy="4238626"/>
          </a:xfrm>
          <a:prstGeom prst="rect">
            <a:avLst/>
          </a:prstGeom>
        </p:spPr>
      </p:pic>
    </p:spTree>
    <p:extLst>
      <p:ext uri="{BB962C8B-B14F-4D97-AF65-F5344CB8AC3E}">
        <p14:creationId xmlns:p14="http://schemas.microsoft.com/office/powerpoint/2010/main" val="195153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DD4E58-9EB4-4644-8B0F-253B7A773197}"/>
              </a:ext>
            </a:extLst>
          </p:cNvPr>
          <p:cNvSpPr>
            <a:spLocks noGrp="1"/>
          </p:cNvSpPr>
          <p:nvPr>
            <p:ph type="subTitle" idx="1"/>
          </p:nvPr>
        </p:nvSpPr>
        <p:spPr>
          <a:xfrm>
            <a:off x="216195" y="365143"/>
            <a:ext cx="6051394" cy="647100"/>
          </a:xfrm>
        </p:spPr>
        <p:txBody>
          <a:bodyPr/>
          <a:lstStyle/>
          <a:p>
            <a:r>
              <a:rPr lang="en-IN" sz="2800" dirty="0"/>
              <a:t>Rubric Points continued</a:t>
            </a:r>
          </a:p>
        </p:txBody>
      </p:sp>
      <p:pic>
        <p:nvPicPr>
          <p:cNvPr id="5" name="Picture 4">
            <a:extLst>
              <a:ext uri="{FF2B5EF4-FFF2-40B4-BE49-F238E27FC236}">
                <a16:creationId xmlns:a16="http://schemas.microsoft.com/office/drawing/2014/main" id="{66F55F8D-9989-67F5-9DFB-9A0A07B5A3A4}"/>
              </a:ext>
            </a:extLst>
          </p:cNvPr>
          <p:cNvPicPr>
            <a:picLocks noChangeAspect="1"/>
          </p:cNvPicPr>
          <p:nvPr/>
        </p:nvPicPr>
        <p:blipFill>
          <a:blip r:embed="rId3"/>
          <a:stretch>
            <a:fillRect/>
          </a:stretch>
        </p:blipFill>
        <p:spPr>
          <a:xfrm>
            <a:off x="216195" y="1325526"/>
            <a:ext cx="8711610" cy="2204483"/>
          </a:xfrm>
          <a:prstGeom prst="rect">
            <a:avLst/>
          </a:prstGeom>
        </p:spPr>
      </p:pic>
    </p:spTree>
    <p:extLst>
      <p:ext uri="{BB962C8B-B14F-4D97-AF65-F5344CB8AC3E}">
        <p14:creationId xmlns:p14="http://schemas.microsoft.com/office/powerpoint/2010/main" val="3836716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09849-7F9E-46A9-8935-31F73FC9F3CC}"/>
              </a:ext>
            </a:extLst>
          </p:cNvPr>
          <p:cNvSpPr>
            <a:spLocks noGrp="1"/>
          </p:cNvSpPr>
          <p:nvPr>
            <p:ph type="ctrTitle"/>
          </p:nvPr>
        </p:nvSpPr>
        <p:spPr>
          <a:xfrm>
            <a:off x="560558" y="63393"/>
            <a:ext cx="7349371" cy="709758"/>
          </a:xfrm>
        </p:spPr>
        <p:txBody>
          <a:bodyPr/>
          <a:lstStyle/>
          <a:p>
            <a:r>
              <a:rPr lang="en-US" sz="3600" dirty="0"/>
              <a:t>Benefits of Moving to Azure</a:t>
            </a:r>
            <a:endParaRPr lang="en-IN" sz="3600" dirty="0"/>
          </a:p>
        </p:txBody>
      </p:sp>
      <p:sp>
        <p:nvSpPr>
          <p:cNvPr id="3" name="Subtitle 2">
            <a:extLst>
              <a:ext uri="{FF2B5EF4-FFF2-40B4-BE49-F238E27FC236}">
                <a16:creationId xmlns:a16="http://schemas.microsoft.com/office/drawing/2014/main" id="{D9A9F1D0-EE0B-4E6F-A133-5BF871B30A42}"/>
              </a:ext>
            </a:extLst>
          </p:cNvPr>
          <p:cNvSpPr>
            <a:spLocks noGrp="1"/>
          </p:cNvSpPr>
          <p:nvPr>
            <p:ph type="subTitle" idx="1"/>
          </p:nvPr>
        </p:nvSpPr>
        <p:spPr>
          <a:xfrm>
            <a:off x="521889" y="970849"/>
            <a:ext cx="8100222" cy="3201801"/>
          </a:xfrm>
        </p:spPr>
        <p:txBody>
          <a:bodyPr/>
          <a:lstStyle/>
          <a:p>
            <a:pPr>
              <a:buFont typeface="Arial" panose="020B0604020202020204" pitchFamily="34" charset="0"/>
              <a:buChar char="•"/>
            </a:pPr>
            <a:r>
              <a:rPr lang="en-US" b="1" dirty="0"/>
              <a:t>Data Security : Security in Microsoft Azure is built in at different levels and can be customized as per customer requirements. The security of data stored in Azure is managed by encrypting the data at rest through various mechanisms.</a:t>
            </a:r>
          </a:p>
          <a:p>
            <a:pPr>
              <a:buFont typeface="Arial" panose="020B0604020202020204" pitchFamily="34" charset="0"/>
              <a:buChar char="•"/>
            </a:pPr>
            <a:endParaRPr lang="en-US" dirty="0"/>
          </a:p>
          <a:p>
            <a:pPr algn="just">
              <a:buFont typeface="Arial" panose="020B0604020202020204" pitchFamily="34" charset="0"/>
              <a:buChar char="•"/>
            </a:pPr>
            <a:r>
              <a:rPr lang="en-US" b="1" dirty="0"/>
              <a:t>Data Resiliency (elasticity) : When you use Azure cloud storage, your data is physically stored in secure data centers operated by Microsoft. For example, the disks of the virtual machines that you use for your virtual machine are stored as page blobs in Azure storage.</a:t>
            </a:r>
          </a:p>
          <a:p>
            <a:pPr algn="just">
              <a:buFont typeface="Arial" panose="020B0604020202020204" pitchFamily="34" charset="0"/>
              <a:buChar char="•"/>
            </a:pPr>
            <a:endParaRPr lang="en-US" b="1" dirty="0"/>
          </a:p>
          <a:p>
            <a:pPr algn="just">
              <a:buFont typeface="Arial" panose="020B0604020202020204" pitchFamily="34" charset="0"/>
              <a:buChar char="•"/>
            </a:pPr>
            <a:r>
              <a:rPr lang="en-IN" dirty="0"/>
              <a:t>Single-Pane Operations</a:t>
            </a:r>
            <a:r>
              <a:rPr lang="en-US" b="1" dirty="0"/>
              <a:t> : Last but not the least, it is important to have a single pane of management to gain visibility and insights into what is happening with your infrastructure, &amp; Azure completely fits into this.</a:t>
            </a:r>
            <a:endParaRPr lang="en-IN" dirty="0"/>
          </a:p>
        </p:txBody>
      </p:sp>
    </p:spTree>
    <p:extLst>
      <p:ext uri="{BB962C8B-B14F-4D97-AF65-F5344CB8AC3E}">
        <p14:creationId xmlns:p14="http://schemas.microsoft.com/office/powerpoint/2010/main" val="1596550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6B9C3-B1A9-443B-B66C-F62DAB2DA21C}"/>
              </a:ext>
            </a:extLst>
          </p:cNvPr>
          <p:cNvSpPr>
            <a:spLocks noGrp="1"/>
          </p:cNvSpPr>
          <p:nvPr>
            <p:ph type="ctrTitle"/>
          </p:nvPr>
        </p:nvSpPr>
        <p:spPr>
          <a:xfrm>
            <a:off x="1036346" y="360757"/>
            <a:ext cx="6205800" cy="899040"/>
          </a:xfrm>
        </p:spPr>
        <p:txBody>
          <a:bodyPr/>
          <a:lstStyle/>
          <a:p>
            <a:pPr algn="ctr"/>
            <a:r>
              <a:rPr lang="en-IN" dirty="0"/>
              <a:t>Let’s discuss</a:t>
            </a:r>
          </a:p>
        </p:txBody>
      </p:sp>
      <p:pic>
        <p:nvPicPr>
          <p:cNvPr id="5" name="Picture 4" descr="Diagram&#10;&#10;Description automatically generated">
            <a:extLst>
              <a:ext uri="{FF2B5EF4-FFF2-40B4-BE49-F238E27FC236}">
                <a16:creationId xmlns:a16="http://schemas.microsoft.com/office/drawing/2014/main" id="{0E923A37-6285-4512-91A4-4EAD8AECD449}"/>
              </a:ext>
            </a:extLst>
          </p:cNvPr>
          <p:cNvPicPr>
            <a:picLocks noChangeAspect="1"/>
          </p:cNvPicPr>
          <p:nvPr/>
        </p:nvPicPr>
        <p:blipFill>
          <a:blip r:embed="rId2"/>
          <a:stretch>
            <a:fillRect/>
          </a:stretch>
        </p:blipFill>
        <p:spPr>
          <a:xfrm>
            <a:off x="1801890" y="1505124"/>
            <a:ext cx="5540220" cy="2415749"/>
          </a:xfrm>
          <a:prstGeom prst="rect">
            <a:avLst/>
          </a:prstGeom>
        </p:spPr>
      </p:pic>
    </p:spTree>
    <p:extLst>
      <p:ext uri="{BB962C8B-B14F-4D97-AF65-F5344CB8AC3E}">
        <p14:creationId xmlns:p14="http://schemas.microsoft.com/office/powerpoint/2010/main" val="41358261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09849-7F9E-46A9-8935-31F73FC9F3CC}"/>
              </a:ext>
            </a:extLst>
          </p:cNvPr>
          <p:cNvSpPr>
            <a:spLocks noGrp="1"/>
          </p:cNvSpPr>
          <p:nvPr>
            <p:ph type="ctrTitle"/>
          </p:nvPr>
        </p:nvSpPr>
        <p:spPr>
          <a:xfrm>
            <a:off x="560558" y="1"/>
            <a:ext cx="7349371" cy="652130"/>
          </a:xfrm>
        </p:spPr>
        <p:txBody>
          <a:bodyPr/>
          <a:lstStyle/>
          <a:p>
            <a:r>
              <a:rPr lang="en-US" sz="3600" dirty="0"/>
              <a:t>Governance in Microsoft Azure</a:t>
            </a:r>
            <a:endParaRPr lang="en-IN" sz="3600" dirty="0"/>
          </a:p>
        </p:txBody>
      </p:sp>
      <p:sp>
        <p:nvSpPr>
          <p:cNvPr id="3" name="Subtitle 2">
            <a:extLst>
              <a:ext uri="{FF2B5EF4-FFF2-40B4-BE49-F238E27FC236}">
                <a16:creationId xmlns:a16="http://schemas.microsoft.com/office/drawing/2014/main" id="{D9A9F1D0-EE0B-4E6F-A133-5BF871B30A42}"/>
              </a:ext>
            </a:extLst>
          </p:cNvPr>
          <p:cNvSpPr>
            <a:spLocks noGrp="1"/>
          </p:cNvSpPr>
          <p:nvPr>
            <p:ph type="subTitle" idx="1"/>
          </p:nvPr>
        </p:nvSpPr>
        <p:spPr>
          <a:xfrm>
            <a:off x="560558" y="851123"/>
            <a:ext cx="8100222" cy="3635816"/>
          </a:xfrm>
        </p:spPr>
        <p:txBody>
          <a:bodyPr/>
          <a:lstStyle/>
          <a:p>
            <a:pPr algn="just">
              <a:buFont typeface="Arial" panose="020B0604020202020204" pitchFamily="34" charset="0"/>
              <a:buChar char="•"/>
            </a:pPr>
            <a:r>
              <a:rPr lang="en-US" sz="1300" b="1" dirty="0">
                <a:solidFill>
                  <a:schemeClr val="bg1"/>
                </a:solidFill>
              </a:rPr>
              <a:t>Azure Policy </a:t>
            </a:r>
            <a:r>
              <a:rPr lang="en-US" sz="1300" b="1" dirty="0"/>
              <a:t>allows you to create, assign, and manage policy definitions to enforce rules for your resources. Azure Policies keeps those resources in compliance with your corporate standards. </a:t>
            </a:r>
          </a:p>
          <a:p>
            <a:pPr algn="just">
              <a:buFont typeface="Arial" panose="020B0604020202020204" pitchFamily="34" charset="0"/>
              <a:buChar char="•"/>
            </a:pPr>
            <a:endParaRPr lang="en-US" sz="1300" b="1" dirty="0">
              <a:solidFill>
                <a:schemeClr val="tx1"/>
              </a:solidFill>
            </a:endParaRPr>
          </a:p>
          <a:p>
            <a:pPr algn="just">
              <a:buFont typeface="Arial" panose="020B0604020202020204" pitchFamily="34" charset="0"/>
              <a:buChar char="•"/>
            </a:pPr>
            <a:r>
              <a:rPr lang="en-US" sz="1300" b="1" dirty="0">
                <a:solidFill>
                  <a:schemeClr val="bg1"/>
                </a:solidFill>
              </a:rPr>
              <a:t>Role Based Access Control </a:t>
            </a:r>
            <a:r>
              <a:rPr lang="en-US" sz="1300" b="1" dirty="0"/>
              <a:t>to manage who can access specific features, resources or implement new technologies. </a:t>
            </a:r>
          </a:p>
          <a:p>
            <a:pPr algn="just">
              <a:buFont typeface="Arial" panose="020B0604020202020204" pitchFamily="34" charset="0"/>
              <a:buChar char="•"/>
            </a:pPr>
            <a:endParaRPr lang="en-US" sz="1300" b="1" dirty="0">
              <a:solidFill>
                <a:schemeClr val="tx1"/>
              </a:solidFill>
            </a:endParaRPr>
          </a:p>
          <a:p>
            <a:pPr algn="just">
              <a:buFont typeface="Arial" panose="020B0604020202020204" pitchFamily="34" charset="0"/>
              <a:buChar char="•"/>
            </a:pPr>
            <a:r>
              <a:rPr lang="en-US" sz="1300" b="1" dirty="0">
                <a:solidFill>
                  <a:schemeClr val="bg1"/>
                </a:solidFill>
              </a:rPr>
              <a:t>Tenant and subscription management for d</a:t>
            </a:r>
            <a:r>
              <a:rPr lang="en-US" sz="1300" b="1" dirty="0"/>
              <a:t>eciding on the amount of tenants and subscriptions is something you want to get right from the start. Architecting the right structure for your tenants and subscriptions is a foundation of good governance. </a:t>
            </a:r>
          </a:p>
          <a:p>
            <a:pPr algn="just">
              <a:buFont typeface="Arial" panose="020B0604020202020204" pitchFamily="34" charset="0"/>
              <a:buChar char="•"/>
            </a:pPr>
            <a:endParaRPr lang="en-US" sz="1300" b="1" dirty="0"/>
          </a:p>
          <a:p>
            <a:pPr algn="just">
              <a:buFont typeface="Arial" panose="020B0604020202020204" pitchFamily="34" charset="0"/>
              <a:buChar char="•"/>
            </a:pPr>
            <a:r>
              <a:rPr lang="en-US" sz="1300" b="1" dirty="0"/>
              <a:t>Resource Tagging for organizing resources for cost management, technical management or just to create an overview. Without </a:t>
            </a:r>
            <a:r>
              <a:rPr lang="en-US" sz="1300" b="1" dirty="0" err="1"/>
              <a:t>organising</a:t>
            </a:r>
            <a:r>
              <a:rPr lang="en-US" sz="1300" b="1" dirty="0"/>
              <a:t> your resources things can become complicated. </a:t>
            </a:r>
          </a:p>
          <a:p>
            <a:pPr algn="just">
              <a:buFont typeface="Arial" panose="020B0604020202020204" pitchFamily="34" charset="0"/>
              <a:buChar char="•"/>
            </a:pPr>
            <a:endParaRPr lang="en-US" sz="1300" b="1" dirty="0"/>
          </a:p>
          <a:p>
            <a:pPr algn="just">
              <a:buFont typeface="Arial" panose="020B0604020202020204" pitchFamily="34" charset="0"/>
              <a:buChar char="•"/>
            </a:pPr>
            <a:r>
              <a:rPr lang="en-US" sz="1300" b="1" dirty="0"/>
              <a:t>Azure Cost Management to track cloud usage and expenditures for your Azure resources and other cloud providers. </a:t>
            </a:r>
            <a:endParaRPr lang="en-IN" sz="1300" dirty="0"/>
          </a:p>
        </p:txBody>
      </p:sp>
    </p:spTree>
    <p:extLst>
      <p:ext uri="{BB962C8B-B14F-4D97-AF65-F5344CB8AC3E}">
        <p14:creationId xmlns:p14="http://schemas.microsoft.com/office/powerpoint/2010/main" val="39127043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09849-7F9E-46A9-8935-31F73FC9F3CC}"/>
              </a:ext>
            </a:extLst>
          </p:cNvPr>
          <p:cNvSpPr>
            <a:spLocks noGrp="1"/>
          </p:cNvSpPr>
          <p:nvPr>
            <p:ph type="ctrTitle"/>
          </p:nvPr>
        </p:nvSpPr>
        <p:spPr>
          <a:xfrm>
            <a:off x="638530" y="283535"/>
            <a:ext cx="8100222" cy="567588"/>
          </a:xfrm>
        </p:spPr>
        <p:txBody>
          <a:bodyPr/>
          <a:lstStyle/>
          <a:p>
            <a:r>
              <a:rPr lang="en-US" sz="3200" dirty="0"/>
              <a:t>Why to implement governance on Azure?</a:t>
            </a:r>
            <a:br>
              <a:rPr lang="en-US" sz="3600" dirty="0"/>
            </a:br>
            <a:endParaRPr lang="en-IN" sz="3600" dirty="0"/>
          </a:p>
        </p:txBody>
      </p:sp>
      <p:sp>
        <p:nvSpPr>
          <p:cNvPr id="3" name="Subtitle 2">
            <a:extLst>
              <a:ext uri="{FF2B5EF4-FFF2-40B4-BE49-F238E27FC236}">
                <a16:creationId xmlns:a16="http://schemas.microsoft.com/office/drawing/2014/main" id="{D9A9F1D0-EE0B-4E6F-A133-5BF871B30A42}"/>
              </a:ext>
            </a:extLst>
          </p:cNvPr>
          <p:cNvSpPr>
            <a:spLocks noGrp="1"/>
          </p:cNvSpPr>
          <p:nvPr>
            <p:ph type="subTitle" idx="1"/>
          </p:nvPr>
        </p:nvSpPr>
        <p:spPr>
          <a:xfrm>
            <a:off x="638530" y="851123"/>
            <a:ext cx="8100222" cy="3182161"/>
          </a:xfrm>
        </p:spPr>
        <p:txBody>
          <a:bodyPr/>
          <a:lstStyle/>
          <a:p>
            <a:pPr algn="just">
              <a:buFont typeface="Arial" panose="020B0604020202020204" pitchFamily="34" charset="0"/>
              <a:buChar char="•"/>
            </a:pPr>
            <a:r>
              <a:rPr lang="en-US" sz="1300" b="1" dirty="0">
                <a:solidFill>
                  <a:schemeClr val="bg1"/>
                </a:solidFill>
              </a:rPr>
              <a:t>Security &amp; compliance : Customers will demand some form of compliance, trust and security. And if you want to scale your business, you want that too. Through governance, resources can be configured consistently to manage security and compliance risks.</a:t>
            </a:r>
          </a:p>
          <a:p>
            <a:pPr algn="just">
              <a:buFont typeface="Arial" panose="020B0604020202020204" pitchFamily="34" charset="0"/>
              <a:buChar char="•"/>
            </a:pPr>
            <a:endParaRPr lang="en-US" sz="1300" b="1" dirty="0">
              <a:solidFill>
                <a:schemeClr val="bg1"/>
              </a:solidFill>
            </a:endParaRPr>
          </a:p>
          <a:p>
            <a:pPr algn="just">
              <a:buFont typeface="Arial" panose="020B0604020202020204" pitchFamily="34" charset="0"/>
              <a:buChar char="•"/>
            </a:pPr>
            <a:r>
              <a:rPr lang="en-US" sz="1300" b="1" dirty="0">
                <a:solidFill>
                  <a:schemeClr val="bg1"/>
                </a:solidFill>
              </a:rPr>
              <a:t>Consistency : In Azure you can choose to deploy a wide variety of technologies, scale your resources as big as you want and deploy them in whichever region you want. The fact that you have those capabilities does not mean you have to provide everyone with the ability to use all of them. In fact, you want to focus on specific technologies and make sure your team deploys them the way that you and your customers expect them to be deployed. </a:t>
            </a:r>
          </a:p>
          <a:p>
            <a:pPr algn="just">
              <a:buFont typeface="Arial" panose="020B0604020202020204" pitchFamily="34" charset="0"/>
              <a:buChar char="•"/>
            </a:pPr>
            <a:endParaRPr lang="en-US" sz="1300" b="1" dirty="0">
              <a:solidFill>
                <a:schemeClr val="bg1"/>
              </a:solidFill>
            </a:endParaRPr>
          </a:p>
          <a:p>
            <a:pPr algn="just">
              <a:buFont typeface="Arial" panose="020B0604020202020204" pitchFamily="34" charset="0"/>
              <a:buChar char="•"/>
            </a:pPr>
            <a:r>
              <a:rPr lang="en-US" sz="1300" b="1" dirty="0">
                <a:solidFill>
                  <a:schemeClr val="bg1"/>
                </a:solidFill>
              </a:rPr>
              <a:t>Controlling your costs : Implementing the correct guard rails will make your costs predictable. </a:t>
            </a:r>
          </a:p>
          <a:p>
            <a:pPr algn="just">
              <a:buFont typeface="Arial" panose="020B0604020202020204" pitchFamily="34" charset="0"/>
              <a:buChar char="•"/>
            </a:pPr>
            <a:endParaRPr lang="en-US" sz="1300" b="1" dirty="0">
              <a:solidFill>
                <a:schemeClr val="bg1"/>
              </a:solidFill>
            </a:endParaRPr>
          </a:p>
          <a:p>
            <a:pPr algn="just">
              <a:buFont typeface="Arial" panose="020B0604020202020204" pitchFamily="34" charset="0"/>
              <a:buChar char="•"/>
            </a:pPr>
            <a:r>
              <a:rPr lang="en-US" sz="1300" b="1" dirty="0">
                <a:solidFill>
                  <a:schemeClr val="bg1"/>
                </a:solidFill>
              </a:rPr>
              <a:t>Transparency : Controlling who has access to what, what’s running where and who is using it also gives you the possibility to be transparent to your customers.</a:t>
            </a:r>
            <a:endParaRPr lang="en-US" sz="1300" b="1" dirty="0">
              <a:solidFill>
                <a:schemeClr val="tx1"/>
              </a:solidFill>
            </a:endParaRPr>
          </a:p>
        </p:txBody>
      </p:sp>
    </p:spTree>
    <p:extLst>
      <p:ext uri="{BB962C8B-B14F-4D97-AF65-F5344CB8AC3E}">
        <p14:creationId xmlns:p14="http://schemas.microsoft.com/office/powerpoint/2010/main" val="13800894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6ABE2-ADC1-45EA-937D-20676C5FB8E5}"/>
              </a:ext>
            </a:extLst>
          </p:cNvPr>
          <p:cNvSpPr>
            <a:spLocks noGrp="1"/>
          </p:cNvSpPr>
          <p:nvPr>
            <p:ph type="ctrTitle"/>
          </p:nvPr>
        </p:nvSpPr>
        <p:spPr>
          <a:xfrm>
            <a:off x="612600" y="226942"/>
            <a:ext cx="6205800" cy="1044297"/>
          </a:xfrm>
        </p:spPr>
        <p:txBody>
          <a:bodyPr/>
          <a:lstStyle/>
          <a:p>
            <a:r>
              <a:rPr lang="en-IN" dirty="0"/>
              <a:t>Tips &amp; Tricks</a:t>
            </a:r>
          </a:p>
        </p:txBody>
      </p:sp>
      <p:sp>
        <p:nvSpPr>
          <p:cNvPr id="3" name="Subtitle 2">
            <a:extLst>
              <a:ext uri="{FF2B5EF4-FFF2-40B4-BE49-F238E27FC236}">
                <a16:creationId xmlns:a16="http://schemas.microsoft.com/office/drawing/2014/main" id="{61A17662-B519-4860-8806-BB6D8206056A}"/>
              </a:ext>
            </a:extLst>
          </p:cNvPr>
          <p:cNvSpPr>
            <a:spLocks noGrp="1"/>
          </p:cNvSpPr>
          <p:nvPr>
            <p:ph type="subTitle" idx="1"/>
          </p:nvPr>
        </p:nvSpPr>
        <p:spPr>
          <a:xfrm>
            <a:off x="612599" y="1471960"/>
            <a:ext cx="7453449" cy="2364059"/>
          </a:xfrm>
        </p:spPr>
        <p:txBody>
          <a:bodyPr/>
          <a:lstStyle/>
          <a:p>
            <a:pPr algn="just">
              <a:buFont typeface="Arial" panose="020B0604020202020204" pitchFamily="34" charset="0"/>
              <a:buChar char="•"/>
            </a:pPr>
            <a:r>
              <a:rPr lang="en-IN" sz="1600" dirty="0"/>
              <a:t>Use of Arm Template to deploy VM as you have done in Lab Exercise </a:t>
            </a:r>
            <a:r>
              <a:rPr lang="en-US" sz="1600" dirty="0"/>
              <a:t>Deploy a Storage Account using an ARM Template.</a:t>
            </a:r>
          </a:p>
          <a:p>
            <a:pPr marL="114300" indent="0" algn="just"/>
            <a:endParaRPr lang="en-US" sz="1600" dirty="0"/>
          </a:p>
          <a:p>
            <a:pPr>
              <a:buFont typeface="Arial" panose="020B0604020202020204" pitchFamily="34" charset="0"/>
              <a:buChar char="•"/>
            </a:pPr>
            <a:r>
              <a:rPr lang="en-US" dirty="0"/>
              <a:t>Many Students keep on asking that whether they must deploy On Prem Servers ? Ask this Question from yourself.</a:t>
            </a:r>
          </a:p>
          <a:p>
            <a:pPr>
              <a:buFont typeface="Arial" panose="020B0604020202020204" pitchFamily="34" charset="0"/>
              <a:buChar char="•"/>
            </a:pPr>
            <a:endParaRPr lang="en-US" dirty="0"/>
          </a:p>
          <a:p>
            <a:pPr>
              <a:buFont typeface="Arial" panose="020B0604020202020204" pitchFamily="34" charset="0"/>
              <a:buChar char="•"/>
            </a:pPr>
            <a:r>
              <a:rPr lang="en-US" dirty="0"/>
              <a:t>Think of High Availability for the Designed Architecture in Azure ? Do you think is it well designed ? Even this is asked in Project Template. </a:t>
            </a:r>
          </a:p>
          <a:p>
            <a:pPr>
              <a:buFont typeface="Arial" panose="020B0604020202020204" pitchFamily="34" charset="0"/>
              <a:buChar char="•"/>
            </a:pPr>
            <a:endParaRPr lang="en-IN" dirty="0"/>
          </a:p>
        </p:txBody>
      </p:sp>
    </p:spTree>
    <p:extLst>
      <p:ext uri="{BB962C8B-B14F-4D97-AF65-F5344CB8AC3E}">
        <p14:creationId xmlns:p14="http://schemas.microsoft.com/office/powerpoint/2010/main" val="2662229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8FEBF-1A04-4FDB-B48B-5394747DD787}"/>
              </a:ext>
            </a:extLst>
          </p:cNvPr>
          <p:cNvSpPr>
            <a:spLocks noGrp="1"/>
          </p:cNvSpPr>
          <p:nvPr>
            <p:ph type="ctrTitle"/>
          </p:nvPr>
        </p:nvSpPr>
        <p:spPr>
          <a:xfrm>
            <a:off x="612600" y="390494"/>
            <a:ext cx="6205800" cy="1239900"/>
          </a:xfrm>
        </p:spPr>
        <p:txBody>
          <a:bodyPr/>
          <a:lstStyle/>
          <a:p>
            <a:r>
              <a:rPr lang="en-US" dirty="0"/>
              <a:t>Additional Resources</a:t>
            </a:r>
            <a:endParaRPr lang="en-IN" dirty="0"/>
          </a:p>
        </p:txBody>
      </p:sp>
      <p:sp>
        <p:nvSpPr>
          <p:cNvPr id="3" name="Subtitle 2">
            <a:extLst>
              <a:ext uri="{FF2B5EF4-FFF2-40B4-BE49-F238E27FC236}">
                <a16:creationId xmlns:a16="http://schemas.microsoft.com/office/drawing/2014/main" id="{690945C8-2EBF-443A-9EFC-5C8D97604D5E}"/>
              </a:ext>
            </a:extLst>
          </p:cNvPr>
          <p:cNvSpPr>
            <a:spLocks noGrp="1"/>
          </p:cNvSpPr>
          <p:nvPr>
            <p:ph type="subTitle" idx="1"/>
          </p:nvPr>
        </p:nvSpPr>
        <p:spPr>
          <a:xfrm>
            <a:off x="612600" y="1791629"/>
            <a:ext cx="6985098" cy="2114064"/>
          </a:xfrm>
        </p:spPr>
        <p:txBody>
          <a:bodyPr/>
          <a:lstStyle/>
          <a:p>
            <a:endParaRPr lang="en-US" dirty="0"/>
          </a:p>
          <a:p>
            <a:pPr>
              <a:lnSpc>
                <a:spcPct val="150000"/>
              </a:lnSpc>
              <a:buFont typeface="Arial" panose="020B0604020202020204" pitchFamily="34" charset="0"/>
              <a:buChar char="•"/>
            </a:pPr>
            <a:r>
              <a:rPr lang="en-IN" dirty="0"/>
              <a:t>How to Setup a </a:t>
            </a:r>
            <a:r>
              <a:rPr lang="en-IN" b="1" dirty="0">
                <a:solidFill>
                  <a:schemeClr val="tx2"/>
                </a:solidFill>
                <a:hlinkClick r:id="rId2">
                  <a:extLst>
                    <a:ext uri="{A12FA001-AC4F-418D-AE19-62706E023703}">
                      <ahyp:hlinkClr xmlns:ahyp="http://schemas.microsoft.com/office/drawing/2018/hyperlinkcolor" val="tx"/>
                    </a:ext>
                  </a:extLst>
                </a:hlinkClick>
              </a:rPr>
              <a:t>VPN</a:t>
            </a:r>
            <a:r>
              <a:rPr lang="en-IN" dirty="0"/>
              <a:t> ?</a:t>
            </a:r>
          </a:p>
          <a:p>
            <a:pPr>
              <a:lnSpc>
                <a:spcPct val="150000"/>
              </a:lnSpc>
              <a:buFont typeface="Arial" panose="020B0604020202020204" pitchFamily="34" charset="0"/>
              <a:buChar char="•"/>
            </a:pPr>
            <a:r>
              <a:rPr lang="en-IN" dirty="0"/>
              <a:t>Want to read some of mine Azure Related </a:t>
            </a:r>
            <a:r>
              <a:rPr lang="en-IN" dirty="0">
                <a:solidFill>
                  <a:schemeClr val="tx2"/>
                </a:solidFill>
                <a:hlinkClick r:id="rId3">
                  <a:extLst>
                    <a:ext uri="{A12FA001-AC4F-418D-AE19-62706E023703}">
                      <ahyp:hlinkClr xmlns:ahyp="http://schemas.microsoft.com/office/drawing/2018/hyperlinkcolor" val="tx"/>
                    </a:ext>
                  </a:extLst>
                </a:hlinkClick>
              </a:rPr>
              <a:t>Blogs</a:t>
            </a:r>
            <a:r>
              <a:rPr lang="en-IN" dirty="0"/>
              <a:t> ?</a:t>
            </a:r>
          </a:p>
          <a:p>
            <a:pPr>
              <a:lnSpc>
                <a:spcPct val="150000"/>
              </a:lnSpc>
              <a:buFont typeface="Arial" panose="020B0604020202020204" pitchFamily="34" charset="0"/>
              <a:buChar char="•"/>
            </a:pPr>
            <a:r>
              <a:rPr lang="en-IN" dirty="0"/>
              <a:t>Thinking to get Microsoft Certified ? Here are some of the </a:t>
            </a:r>
            <a:r>
              <a:rPr lang="en-IN" dirty="0">
                <a:solidFill>
                  <a:schemeClr val="tx2"/>
                </a:solidFill>
                <a:hlinkClick r:id="rId4">
                  <a:extLst>
                    <a:ext uri="{A12FA001-AC4F-418D-AE19-62706E023703}">
                      <ahyp:hlinkClr xmlns:ahyp="http://schemas.microsoft.com/office/drawing/2018/hyperlinkcolor" val="tx"/>
                    </a:ext>
                  </a:extLst>
                </a:hlinkClick>
              </a:rPr>
              <a:t>Paths</a:t>
            </a:r>
            <a:r>
              <a:rPr lang="en-IN" dirty="0"/>
              <a:t>.</a:t>
            </a:r>
          </a:p>
          <a:p>
            <a:pPr>
              <a:lnSpc>
                <a:spcPct val="150000"/>
              </a:lnSpc>
              <a:buFont typeface="Arial" panose="020B0604020202020204" pitchFamily="34" charset="0"/>
              <a:buChar char="•"/>
            </a:pPr>
            <a:r>
              <a:rPr lang="en-IN" dirty="0"/>
              <a:t>Want to read Some More benefits of Arm Templates ? Do give a </a:t>
            </a:r>
            <a:r>
              <a:rPr lang="en-IN" dirty="0">
                <a:solidFill>
                  <a:schemeClr val="tx2"/>
                </a:solidFill>
                <a:hlinkClick r:id="rId5">
                  <a:extLst>
                    <a:ext uri="{A12FA001-AC4F-418D-AE19-62706E023703}">
                      <ahyp:hlinkClr xmlns:ahyp="http://schemas.microsoft.com/office/drawing/2018/hyperlinkcolor" val="tx"/>
                    </a:ext>
                  </a:extLst>
                </a:hlinkClick>
              </a:rPr>
              <a:t>Read</a:t>
            </a:r>
            <a:r>
              <a:rPr lang="en-IN" dirty="0"/>
              <a:t>.</a:t>
            </a:r>
          </a:p>
          <a:p>
            <a:pPr>
              <a:lnSpc>
                <a:spcPct val="150000"/>
              </a:lnSpc>
              <a:buFont typeface="Arial" panose="020B0604020202020204" pitchFamily="34" charset="0"/>
              <a:buChar char="•"/>
            </a:pPr>
            <a:r>
              <a:rPr lang="en-IN" dirty="0"/>
              <a:t>Want a Free Voucher for Microsoft Certification ? Do give a </a:t>
            </a:r>
            <a:r>
              <a:rPr lang="en-IN" dirty="0">
                <a:solidFill>
                  <a:schemeClr val="bg1"/>
                </a:solidFill>
                <a:hlinkClick r:id="rId6">
                  <a:extLst>
                    <a:ext uri="{A12FA001-AC4F-418D-AE19-62706E023703}">
                      <ahyp:hlinkClr xmlns:ahyp="http://schemas.microsoft.com/office/drawing/2018/hyperlinkcolor" val="tx"/>
                    </a:ext>
                  </a:extLst>
                </a:hlinkClick>
              </a:rPr>
              <a:t>Read</a:t>
            </a:r>
            <a:r>
              <a:rPr lang="en-IN" dirty="0"/>
              <a:t>. </a:t>
            </a:r>
          </a:p>
          <a:p>
            <a:pPr>
              <a:buFont typeface="Arial" panose="020B0604020202020204" pitchFamily="34" charset="0"/>
              <a:buChar char="•"/>
            </a:pPr>
            <a:endParaRPr lang="en-IN" dirty="0"/>
          </a:p>
        </p:txBody>
      </p:sp>
    </p:spTree>
    <p:extLst>
      <p:ext uri="{BB962C8B-B14F-4D97-AF65-F5344CB8AC3E}">
        <p14:creationId xmlns:p14="http://schemas.microsoft.com/office/powerpoint/2010/main" val="774738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E2ACB-9284-42AC-987E-3D6EAE73EEC0}"/>
              </a:ext>
            </a:extLst>
          </p:cNvPr>
          <p:cNvSpPr>
            <a:spLocks noGrp="1"/>
          </p:cNvSpPr>
          <p:nvPr>
            <p:ph type="ctrTitle"/>
          </p:nvPr>
        </p:nvSpPr>
        <p:spPr>
          <a:xfrm>
            <a:off x="1110687" y="1760414"/>
            <a:ext cx="6546483" cy="1239900"/>
          </a:xfrm>
        </p:spPr>
        <p:txBody>
          <a:bodyPr/>
          <a:lstStyle/>
          <a:p>
            <a:pPr algn="ctr"/>
            <a:r>
              <a:rPr lang="en-US" dirty="0"/>
              <a:t>🤩 Yeah, it’s QA Time 🤩</a:t>
            </a:r>
            <a:endParaRPr lang="en-IN" dirty="0"/>
          </a:p>
        </p:txBody>
      </p:sp>
    </p:spTree>
    <p:extLst>
      <p:ext uri="{BB962C8B-B14F-4D97-AF65-F5344CB8AC3E}">
        <p14:creationId xmlns:p14="http://schemas.microsoft.com/office/powerpoint/2010/main" val="4253228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1"/>
          <p:cNvSpPr txBox="1">
            <a:spLocks noGrp="1"/>
          </p:cNvSpPr>
          <p:nvPr>
            <p:ph type="ctrTitle"/>
          </p:nvPr>
        </p:nvSpPr>
        <p:spPr>
          <a:xfrm>
            <a:off x="612600" y="665556"/>
            <a:ext cx="6205800" cy="1239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Today’s Agenda</a:t>
            </a:r>
            <a:endParaRPr dirty="0"/>
          </a:p>
        </p:txBody>
      </p:sp>
      <p:sp>
        <p:nvSpPr>
          <p:cNvPr id="319" name="Google Shape;319;p51"/>
          <p:cNvSpPr txBox="1">
            <a:spLocks noGrp="1"/>
          </p:cNvSpPr>
          <p:nvPr>
            <p:ph type="subTitle" idx="1"/>
          </p:nvPr>
        </p:nvSpPr>
        <p:spPr>
          <a:xfrm>
            <a:off x="612600" y="2020308"/>
            <a:ext cx="6205800" cy="1438596"/>
          </a:xfrm>
          <a:prstGeom prst="rect">
            <a:avLst/>
          </a:prstGeom>
        </p:spPr>
        <p:txBody>
          <a:bodyPr spcFirstLastPara="1" wrap="square" lIns="0" tIns="0" rIns="0" bIns="0" anchor="t" anchorCtr="0">
            <a:noAutofit/>
          </a:bodyPr>
          <a:lstStyle/>
          <a:p>
            <a:pPr marL="342900" lvl="0" algn="l" rtl="0">
              <a:lnSpc>
                <a:spcPct val="150000"/>
              </a:lnSpc>
              <a:spcBef>
                <a:spcPts val="0"/>
              </a:spcBef>
              <a:spcAft>
                <a:spcPts val="0"/>
              </a:spcAft>
              <a:buAutoNum type="arabicPeriod"/>
            </a:pPr>
            <a:r>
              <a:rPr lang="en" dirty="0"/>
              <a:t>Ice breaker activity</a:t>
            </a:r>
          </a:p>
          <a:p>
            <a:pPr marL="342900" lvl="0" algn="l" rtl="0">
              <a:lnSpc>
                <a:spcPct val="150000"/>
              </a:lnSpc>
              <a:spcBef>
                <a:spcPts val="0"/>
              </a:spcBef>
              <a:spcAft>
                <a:spcPts val="0"/>
              </a:spcAft>
              <a:buAutoNum type="arabicPeriod"/>
            </a:pPr>
            <a:r>
              <a:rPr lang="en" dirty="0"/>
              <a:t>Project walkthrough</a:t>
            </a:r>
          </a:p>
          <a:p>
            <a:pPr marL="342900" lvl="0" algn="l" rtl="0">
              <a:lnSpc>
                <a:spcPct val="150000"/>
              </a:lnSpc>
              <a:spcBef>
                <a:spcPts val="0"/>
              </a:spcBef>
              <a:spcAft>
                <a:spcPts val="0"/>
              </a:spcAft>
              <a:buAutoNum type="arabicPeriod"/>
            </a:pPr>
            <a:r>
              <a:rPr lang="en" dirty="0"/>
              <a:t>Project Tips &amp; Tricks</a:t>
            </a:r>
          </a:p>
          <a:p>
            <a:pPr marL="342900" lvl="0" algn="l" rtl="0">
              <a:lnSpc>
                <a:spcPct val="150000"/>
              </a:lnSpc>
              <a:spcBef>
                <a:spcPts val="0"/>
              </a:spcBef>
              <a:spcAft>
                <a:spcPts val="0"/>
              </a:spcAft>
              <a:buAutoNum type="arabicPeriod"/>
            </a:pPr>
            <a:r>
              <a:rPr lang="en" dirty="0"/>
              <a:t>QA</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62052-E659-494D-A20D-2BEDD9C00A94}"/>
              </a:ext>
            </a:extLst>
          </p:cNvPr>
          <p:cNvSpPr>
            <a:spLocks noGrp="1"/>
          </p:cNvSpPr>
          <p:nvPr>
            <p:ph type="ctrTitle"/>
          </p:nvPr>
        </p:nvSpPr>
        <p:spPr>
          <a:xfrm>
            <a:off x="612600" y="531742"/>
            <a:ext cx="6205800" cy="1239900"/>
          </a:xfrm>
        </p:spPr>
        <p:txBody>
          <a:bodyPr/>
          <a:lstStyle/>
          <a:p>
            <a:r>
              <a:rPr lang="en-US" dirty="0"/>
              <a:t>🙏 Thanks 🙏 </a:t>
            </a:r>
            <a:endParaRPr lang="en-IN" dirty="0"/>
          </a:p>
        </p:txBody>
      </p:sp>
      <p:sp>
        <p:nvSpPr>
          <p:cNvPr id="3" name="Subtitle 2">
            <a:extLst>
              <a:ext uri="{FF2B5EF4-FFF2-40B4-BE49-F238E27FC236}">
                <a16:creationId xmlns:a16="http://schemas.microsoft.com/office/drawing/2014/main" id="{8E3F7C2B-D946-46E5-B4DE-5E799AE1C95B}"/>
              </a:ext>
            </a:extLst>
          </p:cNvPr>
          <p:cNvSpPr>
            <a:spLocks noGrp="1"/>
          </p:cNvSpPr>
          <p:nvPr>
            <p:ph type="subTitle" idx="1"/>
          </p:nvPr>
        </p:nvSpPr>
        <p:spPr>
          <a:xfrm>
            <a:off x="545693" y="2035356"/>
            <a:ext cx="6205800" cy="1576038"/>
          </a:xfrm>
        </p:spPr>
        <p:txBody>
          <a:bodyPr/>
          <a:lstStyle/>
          <a:p>
            <a:r>
              <a:rPr lang="en-US" dirty="0"/>
              <a:t>Want to Connect ?</a:t>
            </a:r>
          </a:p>
          <a:p>
            <a:endParaRPr lang="en-US" dirty="0"/>
          </a:p>
          <a:p>
            <a:pPr>
              <a:lnSpc>
                <a:spcPct val="150000"/>
              </a:lnSpc>
            </a:pPr>
            <a:r>
              <a:rPr lang="en-US" dirty="0"/>
              <a:t>Twitter Handle: @KingerDhruv</a:t>
            </a:r>
          </a:p>
          <a:p>
            <a:pPr>
              <a:lnSpc>
                <a:spcPct val="150000"/>
              </a:lnSpc>
            </a:pPr>
            <a:r>
              <a:rPr lang="en-US" dirty="0"/>
              <a:t>LinkedIn:  https://linkedin.com/in/dhruv-kinger</a:t>
            </a:r>
            <a:endParaRPr lang="en-US" dirty="0">
              <a:solidFill>
                <a:schemeClr val="tx2"/>
              </a:solidFill>
            </a:endParaRPr>
          </a:p>
          <a:p>
            <a:pPr>
              <a:lnSpc>
                <a:spcPct val="150000"/>
              </a:lnSpc>
            </a:pPr>
            <a:r>
              <a:rPr lang="en-US" dirty="0">
                <a:solidFill>
                  <a:schemeClr val="tx2"/>
                </a:solidFill>
              </a:rPr>
              <a:t>GitHub: https://github.com/DhruvKinger</a:t>
            </a:r>
          </a:p>
          <a:p>
            <a:pPr>
              <a:lnSpc>
                <a:spcPct val="150000"/>
              </a:lnSpc>
            </a:pPr>
            <a:endParaRPr lang="en-US" dirty="0"/>
          </a:p>
          <a:p>
            <a:pPr>
              <a:lnSpc>
                <a:spcPct val="150000"/>
              </a:lnSpc>
            </a:pPr>
            <a:endParaRPr lang="en-IN" dirty="0"/>
          </a:p>
        </p:txBody>
      </p:sp>
    </p:spTree>
    <p:extLst>
      <p:ext uri="{BB962C8B-B14F-4D97-AF65-F5344CB8AC3E}">
        <p14:creationId xmlns:p14="http://schemas.microsoft.com/office/powerpoint/2010/main" val="3174722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52"/>
          <p:cNvSpPr txBox="1">
            <a:spLocks noGrp="1"/>
          </p:cNvSpPr>
          <p:nvPr>
            <p:ph type="title"/>
          </p:nvPr>
        </p:nvSpPr>
        <p:spPr>
          <a:xfrm>
            <a:off x="612600" y="1665250"/>
            <a:ext cx="7918800" cy="2354016"/>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Ice Breaker : Let’s have fun 🤩😎 </a:t>
            </a:r>
            <a:br>
              <a:rPr lang="en-US" dirty="0"/>
            </a:br>
            <a:br>
              <a:rPr lang="en-US" dirty="0"/>
            </a:br>
            <a:r>
              <a:rPr lang="en-US" sz="2400" dirty="0"/>
              <a:t>What crazy activities do you dream of trying someday?</a:t>
            </a:r>
            <a:br>
              <a:rPr lang="en-US" sz="2400" dirty="0"/>
            </a:br>
            <a:br>
              <a:rPr lang="en-US" sz="2400" dirty="0"/>
            </a:br>
            <a:br>
              <a:rPr lang="en-US" dirty="0"/>
            </a:br>
            <a:br>
              <a:rPr lang="en-US" dirty="0"/>
            </a:b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52"/>
          <p:cNvSpPr txBox="1">
            <a:spLocks noGrp="1"/>
          </p:cNvSpPr>
          <p:nvPr>
            <p:ph type="title"/>
          </p:nvPr>
        </p:nvSpPr>
        <p:spPr>
          <a:xfrm>
            <a:off x="612600" y="2068372"/>
            <a:ext cx="7918800" cy="1408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br>
              <a:rPr lang="en" dirty="0"/>
            </a:br>
            <a:br>
              <a:rPr lang="en" dirty="0"/>
            </a:br>
            <a:br>
              <a:rPr lang="en" dirty="0"/>
            </a:br>
            <a:br>
              <a:rPr lang="en" dirty="0"/>
            </a:br>
            <a:r>
              <a:rPr lang="en" dirty="0"/>
              <a:t>Project Walkthrough</a:t>
            </a:r>
            <a:br>
              <a:rPr lang="en" dirty="0"/>
            </a:br>
            <a:br>
              <a:rPr lang="en" dirty="0"/>
            </a:br>
            <a:br>
              <a:rPr lang="en" sz="2400" dirty="0"/>
            </a:br>
            <a:br>
              <a:rPr lang="en" dirty="0"/>
            </a:br>
            <a:br>
              <a:rPr lang="en" dirty="0"/>
            </a:br>
            <a:endParaRPr dirty="0"/>
          </a:p>
        </p:txBody>
      </p:sp>
    </p:spTree>
    <p:extLst>
      <p:ext uri="{BB962C8B-B14F-4D97-AF65-F5344CB8AC3E}">
        <p14:creationId xmlns:p14="http://schemas.microsoft.com/office/powerpoint/2010/main" val="2599532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1"/>
          <p:cNvSpPr txBox="1">
            <a:spLocks noGrp="1"/>
          </p:cNvSpPr>
          <p:nvPr>
            <p:ph type="ctrTitle"/>
          </p:nvPr>
        </p:nvSpPr>
        <p:spPr>
          <a:xfrm>
            <a:off x="442331" y="208157"/>
            <a:ext cx="6376069" cy="99421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000" dirty="0"/>
              <a:t>Project Summary</a:t>
            </a:r>
            <a:endParaRPr sz="4000" dirty="0"/>
          </a:p>
        </p:txBody>
      </p:sp>
      <p:sp>
        <p:nvSpPr>
          <p:cNvPr id="319" name="Google Shape;319;p51"/>
          <p:cNvSpPr txBox="1">
            <a:spLocks noGrp="1"/>
          </p:cNvSpPr>
          <p:nvPr>
            <p:ph type="subTitle" idx="1"/>
          </p:nvPr>
        </p:nvSpPr>
        <p:spPr>
          <a:xfrm>
            <a:off x="442331" y="1202367"/>
            <a:ext cx="8259337" cy="2738767"/>
          </a:xfrm>
          <a:prstGeom prst="rect">
            <a:avLst/>
          </a:prstGeom>
        </p:spPr>
        <p:txBody>
          <a:bodyPr spcFirstLastPara="1" wrap="square" lIns="0" tIns="0" rIns="0" bIns="0" anchor="t" anchorCtr="0">
            <a:noAutofit/>
          </a:bodyPr>
          <a:lstStyle/>
          <a:p>
            <a:pPr marL="285750" lvl="0" indent="-285750" algn="just" rtl="0">
              <a:lnSpc>
                <a:spcPct val="150000"/>
              </a:lnSpc>
              <a:spcBef>
                <a:spcPts val="0"/>
              </a:spcBef>
              <a:spcAft>
                <a:spcPts val="0"/>
              </a:spcAft>
              <a:buFont typeface="Arial" panose="020B0604020202020204" pitchFamily="34" charset="0"/>
              <a:buChar char="•"/>
            </a:pPr>
            <a:r>
              <a:rPr lang="en-US" sz="1550" b="1" dirty="0"/>
              <a:t>Company "X," which has offices in both the US East Coast and US West Coast. They currently host all their data and applications in a single East coast data center and are constantly worried about both cost and resiliency. </a:t>
            </a:r>
            <a:r>
              <a:rPr lang="en-US" sz="1550" dirty="0"/>
              <a:t>In this project, you are given a series of steps to complete to compare on-prem costs to Azure-based costs and to configure resources within Azure. </a:t>
            </a:r>
          </a:p>
          <a:p>
            <a:pPr marL="285750" lvl="0" indent="-285750" algn="just" rtl="0">
              <a:lnSpc>
                <a:spcPct val="150000"/>
              </a:lnSpc>
              <a:spcBef>
                <a:spcPts val="0"/>
              </a:spcBef>
              <a:spcAft>
                <a:spcPts val="0"/>
              </a:spcAft>
              <a:buFont typeface="Arial" panose="020B0604020202020204" pitchFamily="34" charset="0"/>
              <a:buChar char="•"/>
            </a:pPr>
            <a:r>
              <a:rPr lang="en-US" sz="1550" dirty="0"/>
              <a:t>You will submit screenshots and short explanations of the importance of the tools within Azure and how you can improvise their current architecture.</a:t>
            </a:r>
            <a:endParaRPr sz="1550" dirty="0"/>
          </a:p>
        </p:txBody>
      </p:sp>
    </p:spTree>
    <p:extLst>
      <p:ext uri="{BB962C8B-B14F-4D97-AF65-F5344CB8AC3E}">
        <p14:creationId xmlns:p14="http://schemas.microsoft.com/office/powerpoint/2010/main" val="3487800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46A3C63-82D8-41CB-BD5C-9EF5FA2AE61A}"/>
              </a:ext>
            </a:extLst>
          </p:cNvPr>
          <p:cNvSpPr>
            <a:spLocks noGrp="1"/>
          </p:cNvSpPr>
          <p:nvPr>
            <p:ph type="subTitle" idx="1"/>
          </p:nvPr>
        </p:nvSpPr>
        <p:spPr>
          <a:xfrm>
            <a:off x="441615" y="2317479"/>
            <a:ext cx="6205800" cy="508541"/>
          </a:xfrm>
        </p:spPr>
        <p:txBody>
          <a:bodyPr/>
          <a:lstStyle/>
          <a:p>
            <a:r>
              <a:rPr lang="en-US" sz="2000" dirty="0"/>
              <a:t>On Prem Servers</a:t>
            </a:r>
            <a:endParaRPr lang="en-IN" sz="2000" dirty="0"/>
          </a:p>
        </p:txBody>
      </p:sp>
      <p:pic>
        <p:nvPicPr>
          <p:cNvPr id="4" name="Picture 3">
            <a:extLst>
              <a:ext uri="{FF2B5EF4-FFF2-40B4-BE49-F238E27FC236}">
                <a16:creationId xmlns:a16="http://schemas.microsoft.com/office/drawing/2014/main" id="{B6672887-E0D2-4AA0-40D7-B70AB7219ECC}"/>
              </a:ext>
            </a:extLst>
          </p:cNvPr>
          <p:cNvPicPr>
            <a:picLocks noChangeAspect="1"/>
          </p:cNvPicPr>
          <p:nvPr/>
        </p:nvPicPr>
        <p:blipFill>
          <a:blip r:embed="rId2"/>
          <a:stretch>
            <a:fillRect/>
          </a:stretch>
        </p:blipFill>
        <p:spPr>
          <a:xfrm>
            <a:off x="3665017" y="94066"/>
            <a:ext cx="5301774" cy="4955367"/>
          </a:xfrm>
          <a:prstGeom prst="rect">
            <a:avLst/>
          </a:prstGeom>
        </p:spPr>
      </p:pic>
    </p:spTree>
    <p:extLst>
      <p:ext uri="{BB962C8B-B14F-4D97-AF65-F5344CB8AC3E}">
        <p14:creationId xmlns:p14="http://schemas.microsoft.com/office/powerpoint/2010/main" val="519637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46A3C63-82D8-41CB-BD5C-9EF5FA2AE61A}"/>
              </a:ext>
            </a:extLst>
          </p:cNvPr>
          <p:cNvSpPr>
            <a:spLocks noGrp="1"/>
          </p:cNvSpPr>
          <p:nvPr>
            <p:ph type="subTitle" idx="1"/>
          </p:nvPr>
        </p:nvSpPr>
        <p:spPr>
          <a:xfrm>
            <a:off x="441615" y="2317479"/>
            <a:ext cx="6205800" cy="508541"/>
          </a:xfrm>
        </p:spPr>
        <p:txBody>
          <a:bodyPr/>
          <a:lstStyle/>
          <a:p>
            <a:r>
              <a:rPr lang="en-US" sz="2000" dirty="0"/>
              <a:t>On Prem Servers</a:t>
            </a:r>
            <a:endParaRPr lang="en-IN" sz="2000" dirty="0"/>
          </a:p>
        </p:txBody>
      </p:sp>
      <p:pic>
        <p:nvPicPr>
          <p:cNvPr id="5" name="Picture 4">
            <a:extLst>
              <a:ext uri="{FF2B5EF4-FFF2-40B4-BE49-F238E27FC236}">
                <a16:creationId xmlns:a16="http://schemas.microsoft.com/office/drawing/2014/main" id="{6CBCBBEB-F44B-A976-F4DC-41772571FB17}"/>
              </a:ext>
            </a:extLst>
          </p:cNvPr>
          <p:cNvPicPr>
            <a:picLocks noChangeAspect="1"/>
          </p:cNvPicPr>
          <p:nvPr/>
        </p:nvPicPr>
        <p:blipFill>
          <a:blip r:embed="rId2"/>
          <a:stretch>
            <a:fillRect/>
          </a:stretch>
        </p:blipFill>
        <p:spPr>
          <a:xfrm>
            <a:off x="3622158" y="211853"/>
            <a:ext cx="5380075" cy="4719791"/>
          </a:xfrm>
          <a:prstGeom prst="rect">
            <a:avLst/>
          </a:prstGeom>
        </p:spPr>
      </p:pic>
    </p:spTree>
    <p:extLst>
      <p:ext uri="{BB962C8B-B14F-4D97-AF65-F5344CB8AC3E}">
        <p14:creationId xmlns:p14="http://schemas.microsoft.com/office/powerpoint/2010/main" val="3088022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937EF56-1584-4BA4-B1D4-3AC39BFF561E}"/>
              </a:ext>
            </a:extLst>
          </p:cNvPr>
          <p:cNvSpPr txBox="1"/>
          <p:nvPr/>
        </p:nvSpPr>
        <p:spPr>
          <a:xfrm>
            <a:off x="512957" y="2312019"/>
            <a:ext cx="1880839" cy="400110"/>
          </a:xfrm>
          <a:prstGeom prst="rect">
            <a:avLst/>
          </a:prstGeom>
          <a:noFill/>
        </p:spPr>
        <p:txBody>
          <a:bodyPr wrap="square" rtlCol="0">
            <a:spAutoFit/>
          </a:bodyPr>
          <a:lstStyle/>
          <a:p>
            <a:r>
              <a:rPr lang="en-IN" sz="200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rPr>
              <a:t>Expectations</a:t>
            </a:r>
          </a:p>
        </p:txBody>
      </p:sp>
      <p:pic>
        <p:nvPicPr>
          <p:cNvPr id="7" name="Picture 6">
            <a:extLst>
              <a:ext uri="{FF2B5EF4-FFF2-40B4-BE49-F238E27FC236}">
                <a16:creationId xmlns:a16="http://schemas.microsoft.com/office/drawing/2014/main" id="{09B2CC95-D6B9-F281-DF40-E54A0B21C824}"/>
              </a:ext>
            </a:extLst>
          </p:cNvPr>
          <p:cNvPicPr>
            <a:picLocks noChangeAspect="1"/>
          </p:cNvPicPr>
          <p:nvPr/>
        </p:nvPicPr>
        <p:blipFill>
          <a:blip r:embed="rId2"/>
          <a:stretch>
            <a:fillRect/>
          </a:stretch>
        </p:blipFill>
        <p:spPr>
          <a:xfrm>
            <a:off x="3689402" y="93940"/>
            <a:ext cx="5185239" cy="4955619"/>
          </a:xfrm>
          <a:prstGeom prst="rect">
            <a:avLst/>
          </a:prstGeom>
        </p:spPr>
      </p:pic>
    </p:spTree>
    <p:extLst>
      <p:ext uri="{BB962C8B-B14F-4D97-AF65-F5344CB8AC3E}">
        <p14:creationId xmlns:p14="http://schemas.microsoft.com/office/powerpoint/2010/main" val="3279269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DD4E58-9EB4-4644-8B0F-253B7A773197}"/>
              </a:ext>
            </a:extLst>
          </p:cNvPr>
          <p:cNvSpPr>
            <a:spLocks noGrp="1"/>
          </p:cNvSpPr>
          <p:nvPr>
            <p:ph type="subTitle" idx="1"/>
          </p:nvPr>
        </p:nvSpPr>
        <p:spPr>
          <a:xfrm>
            <a:off x="431526" y="287769"/>
            <a:ext cx="4558420" cy="647100"/>
          </a:xfrm>
        </p:spPr>
        <p:txBody>
          <a:bodyPr/>
          <a:lstStyle/>
          <a:p>
            <a:r>
              <a:rPr lang="en-IN" sz="2800" dirty="0"/>
              <a:t>Rubric Points</a:t>
            </a:r>
          </a:p>
        </p:txBody>
      </p:sp>
      <p:pic>
        <p:nvPicPr>
          <p:cNvPr id="4" name="Picture 3">
            <a:extLst>
              <a:ext uri="{FF2B5EF4-FFF2-40B4-BE49-F238E27FC236}">
                <a16:creationId xmlns:a16="http://schemas.microsoft.com/office/drawing/2014/main" id="{48FB109C-9763-1577-CD47-EC1488ED7945}"/>
              </a:ext>
            </a:extLst>
          </p:cNvPr>
          <p:cNvPicPr>
            <a:picLocks noChangeAspect="1"/>
          </p:cNvPicPr>
          <p:nvPr/>
        </p:nvPicPr>
        <p:blipFill>
          <a:blip r:embed="rId2"/>
          <a:stretch>
            <a:fillRect/>
          </a:stretch>
        </p:blipFill>
        <p:spPr>
          <a:xfrm>
            <a:off x="517019" y="934869"/>
            <a:ext cx="8109962" cy="4016414"/>
          </a:xfrm>
          <a:prstGeom prst="rect">
            <a:avLst/>
          </a:prstGeom>
        </p:spPr>
      </p:pic>
    </p:spTree>
    <p:extLst>
      <p:ext uri="{BB962C8B-B14F-4D97-AF65-F5344CB8AC3E}">
        <p14:creationId xmlns:p14="http://schemas.microsoft.com/office/powerpoint/2010/main" val="2413725282"/>
      </p:ext>
    </p:extLst>
  </p:cSld>
  <p:clrMapOvr>
    <a:masterClrMapping/>
  </p:clrMapOvr>
</p:sld>
</file>

<file path=ppt/theme/theme1.xml><?xml version="1.0" encoding="utf-8"?>
<a:theme xmlns:a="http://schemas.openxmlformats.org/drawingml/2006/main" name="Udacity Rebrand">
  <a:themeElements>
    <a:clrScheme name="Simple Light">
      <a:dk1>
        <a:srgbClr val="0B0B0B"/>
      </a:dk1>
      <a:lt1>
        <a:srgbClr val="FFFFFF"/>
      </a:lt1>
      <a:dk2>
        <a:srgbClr val="171A53"/>
      </a:dk2>
      <a:lt2>
        <a:srgbClr val="F0F0F0"/>
      </a:lt2>
      <a:accent1>
        <a:srgbClr val="2015FF"/>
      </a:accent1>
      <a:accent2>
        <a:srgbClr val="00C5A1"/>
      </a:accent2>
      <a:accent3>
        <a:srgbClr val="DBE2E8"/>
      </a:accent3>
      <a:accent4>
        <a:srgbClr val="BDEA09"/>
      </a:accent4>
      <a:accent5>
        <a:srgbClr val="3F7DFF"/>
      </a:accent5>
      <a:accent6>
        <a:srgbClr val="9E62FF"/>
      </a:accent6>
      <a:hlink>
        <a:srgbClr val="2015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544</TotalTime>
  <Words>812</Words>
  <Application>Microsoft Office PowerPoint</Application>
  <PresentationFormat>On-screen Show (16:9)</PresentationFormat>
  <Paragraphs>67</Paragraphs>
  <Slides>20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Open Sans Light</vt:lpstr>
      <vt:lpstr>Open Sans SemiBold</vt:lpstr>
      <vt:lpstr>Arial</vt:lpstr>
      <vt:lpstr>Open Sans</vt:lpstr>
      <vt:lpstr>Udacity Rebrand</vt:lpstr>
      <vt:lpstr>Cloud Architect Nanodegree Program</vt:lpstr>
      <vt:lpstr>Today’s Agenda</vt:lpstr>
      <vt:lpstr>Ice Breaker : Let’s have fun 🤩😎   What crazy activities do you dream of trying someday?    </vt:lpstr>
      <vt:lpstr>    Project Walkthrough     </vt:lpstr>
      <vt:lpstr>Project Summary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Benefits of Moving to Azure</vt:lpstr>
      <vt:lpstr>Let’s discuss</vt:lpstr>
      <vt:lpstr>Governance in Microsoft Azure</vt:lpstr>
      <vt:lpstr>Why to implement governance on Azure? </vt:lpstr>
      <vt:lpstr>Tips &amp; Tricks</vt:lpstr>
      <vt:lpstr>Additional Resources</vt:lpstr>
      <vt:lpstr>🤩 Yeah, it’s QA Time 🤩</vt:lpstr>
      <vt:lpstr>🙏 Thanks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Architect Nanodegree Program.</dc:title>
  <cp:lastModifiedBy>Dhruv Kinger</cp:lastModifiedBy>
  <cp:revision>67</cp:revision>
  <dcterms:modified xsi:type="dcterms:W3CDTF">2022-05-29T00:44:53Z</dcterms:modified>
</cp:coreProperties>
</file>